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7" r:id="rId1"/>
  </p:sldMasterIdLst>
  <p:notesMasterIdLst>
    <p:notesMasterId r:id="rId7"/>
  </p:notesMasterIdLst>
  <p:handoutMasterIdLst>
    <p:handoutMasterId r:id="rId8"/>
  </p:handoutMasterIdLst>
  <p:sldIdLst>
    <p:sldId id="256" r:id="rId2"/>
    <p:sldId id="296" r:id="rId3"/>
    <p:sldId id="299" r:id="rId4"/>
    <p:sldId id="301" r:id="rId5"/>
    <p:sldId id="300" r:id="rId6"/>
  </p:sldIdLst>
  <p:sldSz cx="9144000" cy="5715000" type="screen16x10"/>
  <p:notesSz cx="6797675" cy="992822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50" kern="1200">
        <a:solidFill>
          <a:srgbClr val="000099"/>
        </a:solidFill>
        <a:latin typeface="Arial" charset="0"/>
        <a:ea typeface="+mn-ea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sz="1050" kern="1200">
        <a:solidFill>
          <a:srgbClr val="000099"/>
        </a:solidFill>
        <a:latin typeface="Arial" charset="0"/>
        <a:ea typeface="+mn-ea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sz="1050" kern="1200">
        <a:solidFill>
          <a:srgbClr val="000099"/>
        </a:solidFill>
        <a:latin typeface="Arial" charset="0"/>
        <a:ea typeface="+mn-ea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sz="1050" kern="1200">
        <a:solidFill>
          <a:srgbClr val="000099"/>
        </a:solidFill>
        <a:latin typeface="Arial" charset="0"/>
        <a:ea typeface="+mn-ea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sz="1050" kern="1200">
        <a:solidFill>
          <a:srgbClr val="000099"/>
        </a:solidFill>
        <a:latin typeface="Arial" charset="0"/>
        <a:ea typeface="+mn-ea"/>
        <a:cs typeface="+mn-cs"/>
      </a:defRPr>
    </a:lvl5pPr>
    <a:lvl6pPr marL="1714500" algn="l" defTabSz="685800" rtl="0" eaLnBrk="1" latinLnBrk="0" hangingPunct="1">
      <a:defRPr sz="1050" kern="1200">
        <a:solidFill>
          <a:srgbClr val="000099"/>
        </a:solidFill>
        <a:latin typeface="Arial" charset="0"/>
        <a:ea typeface="+mn-ea"/>
        <a:cs typeface="+mn-cs"/>
      </a:defRPr>
    </a:lvl6pPr>
    <a:lvl7pPr marL="2057400" algn="l" defTabSz="685800" rtl="0" eaLnBrk="1" latinLnBrk="0" hangingPunct="1">
      <a:defRPr sz="1050" kern="1200">
        <a:solidFill>
          <a:srgbClr val="000099"/>
        </a:solidFill>
        <a:latin typeface="Arial" charset="0"/>
        <a:ea typeface="+mn-ea"/>
        <a:cs typeface="+mn-cs"/>
      </a:defRPr>
    </a:lvl7pPr>
    <a:lvl8pPr marL="2400300" algn="l" defTabSz="685800" rtl="0" eaLnBrk="1" latinLnBrk="0" hangingPunct="1">
      <a:defRPr sz="1050" kern="1200">
        <a:solidFill>
          <a:srgbClr val="000099"/>
        </a:solidFill>
        <a:latin typeface="Arial" charset="0"/>
        <a:ea typeface="+mn-ea"/>
        <a:cs typeface="+mn-cs"/>
      </a:defRPr>
    </a:lvl8pPr>
    <a:lvl9pPr marL="2743200" algn="l" defTabSz="685800" rtl="0" eaLnBrk="1" latinLnBrk="0" hangingPunct="1">
      <a:defRPr sz="1050" kern="1200">
        <a:solidFill>
          <a:srgbClr val="0000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as" initials="s" lastIdx="7" clrIdx="0"/>
  <p:cmAuthor id="1" name="huemer" initials="h" lastIdx="9" clrIdx="1"/>
  <p:cmAuthor id="2" name="asalbert" initials="a" lastIdx="4" clrIdx="2"/>
  <p:cmAuthor id="3" name="Helmut Mahringer" initials="HM" lastIdx="3" clrIdx="3">
    <p:extLst>
      <p:ext uri="{19B8F6BF-5375-455C-9EA6-DF929625EA0E}">
        <p15:presenceInfo xmlns:p15="http://schemas.microsoft.com/office/powerpoint/2012/main" userId="S::helmut.mahringer@wifo.ac.at::8834ed5d-1b4e-445c-83d0-488c9741d25e" providerId="AD"/>
      </p:ext>
    </p:extLst>
  </p:cmAuthor>
  <p:cmAuthor id="4" name="Claudia Kettner" initials="CK" lastIdx="5" clrIdx="4">
    <p:extLst>
      <p:ext uri="{19B8F6BF-5375-455C-9EA6-DF929625EA0E}">
        <p15:presenceInfo xmlns:p15="http://schemas.microsoft.com/office/powerpoint/2012/main" userId="S::claudia.kettner@wifo.ac.at::b0cc5637-bd97-49d6-bc0d-279a65b38b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AD96"/>
    <a:srgbClr val="FFFF99"/>
    <a:srgbClr val="000099"/>
    <a:srgbClr val="FF0000"/>
    <a:srgbClr val="1DA1F2"/>
    <a:srgbClr val="FF7D83"/>
    <a:srgbClr val="F0F0F0"/>
    <a:srgbClr val="E2E2E2"/>
    <a:srgbClr val="99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3AC2F5-AB1B-4B8B-8C41-5B713F84EE74}" v="32" dt="2022-07-12T12:23:54.495"/>
    <p1510:client id="{3AFAEFC0-74C8-439F-B1BB-540712D00057}" v="212" dt="2022-07-12T08:05:03.913"/>
    <p1510:client id="{5740E28B-31AA-426F-ADFE-FB60F44CB99E}" v="891" dt="2022-07-12T11:34:37.093"/>
    <p1510:client id="{95AD6A33-ADB2-4649-BEBA-20983951DD21}" v="10" dt="2022-07-11T13:18:59.766"/>
    <p1510:client id="{BA1816CB-9619-DC83-E93C-D2DF16B85A43}" v="6" dt="2022-07-11T13:45:16.380"/>
  </p1510:revLst>
</p1510:revInfo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85" d="100"/>
          <a:sy n="185" d="100"/>
        </p:scale>
        <p:origin x="1104" y="15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0"/>
        <p:guide pos="214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Kettner" userId="b0cc5637-bd97-49d6-bc0d-279a65b38b67" providerId="ADAL" clId="{243AC2F5-AB1B-4B8B-8C41-5B713F84EE74}"/>
    <pc:docChg chg="undo custSel addSld delSld modSld">
      <pc:chgData name="Claudia Kettner" userId="b0cc5637-bd97-49d6-bc0d-279a65b38b67" providerId="ADAL" clId="{243AC2F5-AB1B-4B8B-8C41-5B713F84EE74}" dt="2022-07-12T12:23:54.495" v="139" actId="20577"/>
      <pc:docMkLst>
        <pc:docMk/>
      </pc:docMkLst>
      <pc:sldChg chg="modSp mod">
        <pc:chgData name="Claudia Kettner" userId="b0cc5637-bd97-49d6-bc0d-279a65b38b67" providerId="ADAL" clId="{243AC2F5-AB1B-4B8B-8C41-5B713F84EE74}" dt="2022-07-12T12:23:54.495" v="139" actId="20577"/>
        <pc:sldMkLst>
          <pc:docMk/>
          <pc:sldMk cId="1206532512" sldId="296"/>
        </pc:sldMkLst>
        <pc:spChg chg="mod">
          <ac:chgData name="Claudia Kettner" userId="b0cc5637-bd97-49d6-bc0d-279a65b38b67" providerId="ADAL" clId="{243AC2F5-AB1B-4B8B-8C41-5B713F84EE74}" dt="2022-07-11T14:20:18.702" v="35" actId="20577"/>
          <ac:spMkLst>
            <pc:docMk/>
            <pc:sldMk cId="1206532512" sldId="296"/>
            <ac:spMk id="2" creationId="{004BE4BE-5BD2-401C-ADA5-6E637C1D3513}"/>
          </ac:spMkLst>
        </pc:spChg>
        <pc:graphicFrameChg chg="mod">
          <ac:chgData name="Claudia Kettner" userId="b0cc5637-bd97-49d6-bc0d-279a65b38b67" providerId="ADAL" clId="{243AC2F5-AB1B-4B8B-8C41-5B713F84EE74}" dt="2022-07-12T12:23:54.495" v="139" actId="20577"/>
          <ac:graphicFrameMkLst>
            <pc:docMk/>
            <pc:sldMk cId="1206532512" sldId="296"/>
            <ac:graphicFrameMk id="19" creationId="{C5CA8D8A-7E37-49C1-B49C-E33E53F804FB}"/>
          </ac:graphicFrameMkLst>
        </pc:graphicFrameChg>
        <pc:graphicFrameChg chg="mod">
          <ac:chgData name="Claudia Kettner" userId="b0cc5637-bd97-49d6-bc0d-279a65b38b67" providerId="ADAL" clId="{243AC2F5-AB1B-4B8B-8C41-5B713F84EE74}" dt="2022-07-11T14:18:44.307" v="3" actId="20577"/>
          <ac:graphicFrameMkLst>
            <pc:docMk/>
            <pc:sldMk cId="1206532512" sldId="296"/>
            <ac:graphicFrameMk id="26" creationId="{3D1036BE-09A1-4AEF-BE58-21121C531CBC}"/>
          </ac:graphicFrameMkLst>
        </pc:graphicFrameChg>
      </pc:sldChg>
      <pc:sldChg chg="del">
        <pc:chgData name="Claudia Kettner" userId="b0cc5637-bd97-49d6-bc0d-279a65b38b67" providerId="ADAL" clId="{243AC2F5-AB1B-4B8B-8C41-5B713F84EE74}" dt="2022-07-11T15:16:47.411" v="131" actId="47"/>
        <pc:sldMkLst>
          <pc:docMk/>
          <pc:sldMk cId="182699511" sldId="297"/>
        </pc:sldMkLst>
      </pc:sldChg>
      <pc:sldChg chg="delSp modSp mod">
        <pc:chgData name="Claudia Kettner" userId="b0cc5637-bd97-49d6-bc0d-279a65b38b67" providerId="ADAL" clId="{243AC2F5-AB1B-4B8B-8C41-5B713F84EE74}" dt="2022-07-11T15:15:23.521" v="130" actId="1076"/>
        <pc:sldMkLst>
          <pc:docMk/>
          <pc:sldMk cId="2328878011" sldId="299"/>
        </pc:sldMkLst>
        <pc:spChg chg="mod">
          <ac:chgData name="Claudia Kettner" userId="b0cc5637-bd97-49d6-bc0d-279a65b38b67" providerId="ADAL" clId="{243AC2F5-AB1B-4B8B-8C41-5B713F84EE74}" dt="2022-07-11T14:21:16.594" v="40" actId="20577"/>
          <ac:spMkLst>
            <pc:docMk/>
            <pc:sldMk cId="2328878011" sldId="299"/>
            <ac:spMk id="10" creationId="{926264EE-8974-897B-B7D7-FBF97FFC6574}"/>
          </ac:spMkLst>
        </pc:spChg>
        <pc:spChg chg="mod">
          <ac:chgData name="Claudia Kettner" userId="b0cc5637-bd97-49d6-bc0d-279a65b38b67" providerId="ADAL" clId="{243AC2F5-AB1B-4B8B-8C41-5B713F84EE74}" dt="2022-07-11T15:15:23.521" v="130" actId="1076"/>
          <ac:spMkLst>
            <pc:docMk/>
            <pc:sldMk cId="2328878011" sldId="299"/>
            <ac:spMk id="12" creationId="{4881A0C0-8D82-0AF8-D887-C6E8483A1F3C}"/>
          </ac:spMkLst>
        </pc:spChg>
        <pc:picChg chg="mod ord">
          <ac:chgData name="Claudia Kettner" userId="b0cc5637-bd97-49d6-bc0d-279a65b38b67" providerId="ADAL" clId="{243AC2F5-AB1B-4B8B-8C41-5B713F84EE74}" dt="2022-07-11T15:15:17.648" v="129" actId="1076"/>
          <ac:picMkLst>
            <pc:docMk/>
            <pc:sldMk cId="2328878011" sldId="299"/>
            <ac:picMk id="3" creationId="{75B346D9-31B0-4814-A8A5-C8CB3D24087E}"/>
          </ac:picMkLst>
        </pc:picChg>
        <pc:picChg chg="del">
          <ac:chgData name="Claudia Kettner" userId="b0cc5637-bd97-49d6-bc0d-279a65b38b67" providerId="ADAL" clId="{243AC2F5-AB1B-4B8B-8C41-5B713F84EE74}" dt="2022-07-11T15:14:47.380" v="116" actId="478"/>
          <ac:picMkLst>
            <pc:docMk/>
            <pc:sldMk cId="2328878011" sldId="299"/>
            <ac:picMk id="7" creationId="{566B2588-133E-B288-6D26-7D348C1D9785}"/>
          </ac:picMkLst>
        </pc:picChg>
      </pc:sldChg>
      <pc:sldChg chg="delSp modSp mod addCm modCm">
        <pc:chgData name="Claudia Kettner" userId="b0cc5637-bd97-49d6-bc0d-279a65b38b67" providerId="ADAL" clId="{243AC2F5-AB1B-4B8B-8C41-5B713F84EE74}" dt="2022-07-12T07:54:22.293" v="134" actId="1076"/>
        <pc:sldMkLst>
          <pc:docMk/>
          <pc:sldMk cId="2916017776" sldId="301"/>
        </pc:sldMkLst>
        <pc:spChg chg="mod">
          <ac:chgData name="Claudia Kettner" userId="b0cc5637-bd97-49d6-bc0d-279a65b38b67" providerId="ADAL" clId="{243AC2F5-AB1B-4B8B-8C41-5B713F84EE74}" dt="2022-07-11T14:35:38.037" v="103" actId="947"/>
          <ac:spMkLst>
            <pc:docMk/>
            <pc:sldMk cId="2916017776" sldId="301"/>
            <ac:spMk id="4" creationId="{FC95E92B-F4BD-4FD4-89AA-FBEE4904E3E3}"/>
          </ac:spMkLst>
        </pc:spChg>
        <pc:spChg chg="mod">
          <ac:chgData name="Claudia Kettner" userId="b0cc5637-bd97-49d6-bc0d-279a65b38b67" providerId="ADAL" clId="{243AC2F5-AB1B-4B8B-8C41-5B713F84EE74}" dt="2022-07-11T15:01:33.869" v="107" actId="1076"/>
          <ac:spMkLst>
            <pc:docMk/>
            <pc:sldMk cId="2916017776" sldId="301"/>
            <ac:spMk id="6" creationId="{4AE7A39C-B76B-1E6C-404D-3DBD6A238477}"/>
          </ac:spMkLst>
        </pc:spChg>
        <pc:picChg chg="mod">
          <ac:chgData name="Claudia Kettner" userId="b0cc5637-bd97-49d6-bc0d-279a65b38b67" providerId="ADAL" clId="{243AC2F5-AB1B-4B8B-8C41-5B713F84EE74}" dt="2022-07-12T07:54:22.293" v="134" actId="1076"/>
          <ac:picMkLst>
            <pc:docMk/>
            <pc:sldMk cId="2916017776" sldId="301"/>
            <ac:picMk id="3" creationId="{9E415A3E-CB4C-442B-BDE7-18EB0DBA3839}"/>
          </ac:picMkLst>
        </pc:picChg>
        <pc:picChg chg="del mod">
          <ac:chgData name="Claudia Kettner" userId="b0cc5637-bd97-49d6-bc0d-279a65b38b67" providerId="ADAL" clId="{243AC2F5-AB1B-4B8B-8C41-5B713F84EE74}" dt="2022-07-11T15:01:12.660" v="104" actId="478"/>
          <ac:picMkLst>
            <pc:docMk/>
            <pc:sldMk cId="2916017776" sldId="301"/>
            <ac:picMk id="3" creationId="{F6200804-D559-4E51-962F-BA2293488C1E}"/>
          </ac:picMkLst>
        </pc:picChg>
        <pc:picChg chg="del">
          <ac:chgData name="Claudia Kettner" userId="b0cc5637-bd97-49d6-bc0d-279a65b38b67" providerId="ADAL" clId="{243AC2F5-AB1B-4B8B-8C41-5B713F84EE74}" dt="2022-07-11T14:33:45.216" v="41" actId="478"/>
          <ac:picMkLst>
            <pc:docMk/>
            <pc:sldMk cId="2916017776" sldId="301"/>
            <ac:picMk id="5" creationId="{56AC04E0-8E31-410A-BAAC-5A81E75DC8F5}"/>
          </ac:picMkLst>
        </pc:picChg>
        <pc:picChg chg="del mod">
          <ac:chgData name="Claudia Kettner" userId="b0cc5637-bd97-49d6-bc0d-279a65b38b67" providerId="ADAL" clId="{243AC2F5-AB1B-4B8B-8C41-5B713F84EE74}" dt="2022-07-11T15:04:10.499" v="108" actId="478"/>
          <ac:picMkLst>
            <pc:docMk/>
            <pc:sldMk cId="2916017776" sldId="301"/>
            <ac:picMk id="7" creationId="{0616AF65-1241-4BD0-9966-900C266744E5}"/>
          </ac:picMkLst>
        </pc:picChg>
        <pc:picChg chg="del mod">
          <ac:chgData name="Claudia Kettner" userId="b0cc5637-bd97-49d6-bc0d-279a65b38b67" providerId="ADAL" clId="{243AC2F5-AB1B-4B8B-8C41-5B713F84EE74}" dt="2022-07-12T07:54:00.661" v="132" actId="478"/>
          <ac:picMkLst>
            <pc:docMk/>
            <pc:sldMk cId="2916017776" sldId="301"/>
            <ac:picMk id="8" creationId="{64B59651-F4C2-467D-8F2D-5C15E2DE3787}"/>
          </ac:picMkLst>
        </pc:picChg>
      </pc:sldChg>
      <pc:sldChg chg="addSp delSp modSp add del mod">
        <pc:chgData name="Claudia Kettner" userId="b0cc5637-bd97-49d6-bc0d-279a65b38b67" providerId="ADAL" clId="{243AC2F5-AB1B-4B8B-8C41-5B713F84EE74}" dt="2022-07-11T15:09:12.943" v="115" actId="47"/>
        <pc:sldMkLst>
          <pc:docMk/>
          <pc:sldMk cId="3717903963" sldId="302"/>
        </pc:sldMkLst>
        <pc:spChg chg="add del mod">
          <ac:chgData name="Claudia Kettner" userId="b0cc5637-bd97-49d6-bc0d-279a65b38b67" providerId="ADAL" clId="{243AC2F5-AB1B-4B8B-8C41-5B713F84EE74}" dt="2022-07-11T15:09:09.754" v="114"/>
          <ac:spMkLst>
            <pc:docMk/>
            <pc:sldMk cId="3717903963" sldId="302"/>
            <ac:spMk id="8" creationId="{0DFBCE9E-F8B2-4DF6-B8D4-F0A36AAF9EA1}"/>
          </ac:spMkLst>
        </pc:spChg>
        <pc:spChg chg="add del mod">
          <ac:chgData name="Claudia Kettner" userId="b0cc5637-bd97-49d6-bc0d-279a65b38b67" providerId="ADAL" clId="{243AC2F5-AB1B-4B8B-8C41-5B713F84EE74}" dt="2022-07-11T15:09:09.754" v="114"/>
          <ac:spMkLst>
            <pc:docMk/>
            <pc:sldMk cId="3717903963" sldId="302"/>
            <ac:spMk id="9" creationId="{74D4E320-026C-404C-9D64-7775AF9F4A2B}"/>
          </ac:spMkLst>
        </pc:spChg>
        <pc:spChg chg="add del mod">
          <ac:chgData name="Claudia Kettner" userId="b0cc5637-bd97-49d6-bc0d-279a65b38b67" providerId="ADAL" clId="{243AC2F5-AB1B-4B8B-8C41-5B713F84EE74}" dt="2022-07-11T15:09:09.754" v="114"/>
          <ac:spMkLst>
            <pc:docMk/>
            <pc:sldMk cId="3717903963" sldId="302"/>
            <ac:spMk id="11" creationId="{224FB595-F906-4839-AD09-C34542ECB306}"/>
          </ac:spMkLst>
        </pc:spChg>
        <pc:spChg chg="add del mod">
          <ac:chgData name="Claudia Kettner" userId="b0cc5637-bd97-49d6-bc0d-279a65b38b67" providerId="ADAL" clId="{243AC2F5-AB1B-4B8B-8C41-5B713F84EE74}" dt="2022-07-11T15:09:09.754" v="114"/>
          <ac:spMkLst>
            <pc:docMk/>
            <pc:sldMk cId="3717903963" sldId="302"/>
            <ac:spMk id="13" creationId="{7BEC0C01-7ED1-442E-A373-E8ACAFD8DDCE}"/>
          </ac:spMkLst>
        </pc:spChg>
        <pc:spChg chg="add del mod">
          <ac:chgData name="Claudia Kettner" userId="b0cc5637-bd97-49d6-bc0d-279a65b38b67" providerId="ADAL" clId="{243AC2F5-AB1B-4B8B-8C41-5B713F84EE74}" dt="2022-07-11T15:09:09.754" v="114"/>
          <ac:spMkLst>
            <pc:docMk/>
            <pc:sldMk cId="3717903963" sldId="302"/>
            <ac:spMk id="14" creationId="{05138C82-06AD-454E-90F3-94D355A10B0F}"/>
          </ac:spMkLst>
        </pc:spChg>
        <pc:spChg chg="add del mod">
          <ac:chgData name="Claudia Kettner" userId="b0cc5637-bd97-49d6-bc0d-279a65b38b67" providerId="ADAL" clId="{243AC2F5-AB1B-4B8B-8C41-5B713F84EE74}" dt="2022-07-11T15:09:09.754" v="114"/>
          <ac:spMkLst>
            <pc:docMk/>
            <pc:sldMk cId="3717903963" sldId="302"/>
            <ac:spMk id="15" creationId="{99B96CCD-11E6-4A11-BE20-C837352778BF}"/>
          </ac:spMkLst>
        </pc:spChg>
        <pc:spChg chg="add del mod">
          <ac:chgData name="Claudia Kettner" userId="b0cc5637-bd97-49d6-bc0d-279a65b38b67" providerId="ADAL" clId="{243AC2F5-AB1B-4B8B-8C41-5B713F84EE74}" dt="2022-07-11T15:09:09.754" v="114"/>
          <ac:spMkLst>
            <pc:docMk/>
            <pc:sldMk cId="3717903963" sldId="302"/>
            <ac:spMk id="16" creationId="{5E2FBEB2-F022-4A68-BF41-E2347FBBAD49}"/>
          </ac:spMkLst>
        </pc:spChg>
        <pc:spChg chg="add del mod">
          <ac:chgData name="Claudia Kettner" userId="b0cc5637-bd97-49d6-bc0d-279a65b38b67" providerId="ADAL" clId="{243AC2F5-AB1B-4B8B-8C41-5B713F84EE74}" dt="2022-07-11T15:09:09.754" v="114"/>
          <ac:spMkLst>
            <pc:docMk/>
            <pc:sldMk cId="3717903963" sldId="302"/>
            <ac:spMk id="17" creationId="{87B9E5DB-1EFC-4C16-BF22-2FDFC185F56E}"/>
          </ac:spMkLst>
        </pc:spChg>
        <pc:spChg chg="add del mod">
          <ac:chgData name="Claudia Kettner" userId="b0cc5637-bd97-49d6-bc0d-279a65b38b67" providerId="ADAL" clId="{243AC2F5-AB1B-4B8B-8C41-5B713F84EE74}" dt="2022-07-11T15:09:09.754" v="114"/>
          <ac:spMkLst>
            <pc:docMk/>
            <pc:sldMk cId="3717903963" sldId="302"/>
            <ac:spMk id="18" creationId="{004CDC60-41A8-481E-8039-3D36FFD4CCF2}"/>
          </ac:spMkLst>
        </pc:spChg>
        <pc:spChg chg="add del mod">
          <ac:chgData name="Claudia Kettner" userId="b0cc5637-bd97-49d6-bc0d-279a65b38b67" providerId="ADAL" clId="{243AC2F5-AB1B-4B8B-8C41-5B713F84EE74}" dt="2022-07-11T15:09:09.754" v="114"/>
          <ac:spMkLst>
            <pc:docMk/>
            <pc:sldMk cId="3717903963" sldId="302"/>
            <ac:spMk id="19" creationId="{8C03A5B6-A599-4991-83EA-FC0150C2F2FF}"/>
          </ac:spMkLst>
        </pc:spChg>
        <pc:spChg chg="add del mod">
          <ac:chgData name="Claudia Kettner" userId="b0cc5637-bd97-49d6-bc0d-279a65b38b67" providerId="ADAL" clId="{243AC2F5-AB1B-4B8B-8C41-5B713F84EE74}" dt="2022-07-11T15:09:09.754" v="114"/>
          <ac:spMkLst>
            <pc:docMk/>
            <pc:sldMk cId="3717903963" sldId="302"/>
            <ac:spMk id="20" creationId="{E5E4D1CA-F568-4706-B5F4-205CCCE54D6D}"/>
          </ac:spMkLst>
        </pc:spChg>
        <pc:spChg chg="add del mod">
          <ac:chgData name="Claudia Kettner" userId="b0cc5637-bd97-49d6-bc0d-279a65b38b67" providerId="ADAL" clId="{243AC2F5-AB1B-4B8B-8C41-5B713F84EE74}" dt="2022-07-11T15:09:09.754" v="114"/>
          <ac:spMkLst>
            <pc:docMk/>
            <pc:sldMk cId="3717903963" sldId="302"/>
            <ac:spMk id="21" creationId="{39CCE1F9-A258-4093-9FCE-AF30437012D6}"/>
          </ac:spMkLst>
        </pc:spChg>
        <pc:spChg chg="add del mod">
          <ac:chgData name="Claudia Kettner" userId="b0cc5637-bd97-49d6-bc0d-279a65b38b67" providerId="ADAL" clId="{243AC2F5-AB1B-4B8B-8C41-5B713F84EE74}" dt="2022-07-11T15:09:09.754" v="114"/>
          <ac:spMkLst>
            <pc:docMk/>
            <pc:sldMk cId="3717903963" sldId="302"/>
            <ac:spMk id="22" creationId="{F03B6FE8-D7D4-4DE9-9172-414C78C5D735}"/>
          </ac:spMkLst>
        </pc:spChg>
        <pc:spChg chg="add del mod">
          <ac:chgData name="Claudia Kettner" userId="b0cc5637-bd97-49d6-bc0d-279a65b38b67" providerId="ADAL" clId="{243AC2F5-AB1B-4B8B-8C41-5B713F84EE74}" dt="2022-07-11T15:09:09.754" v="114"/>
          <ac:spMkLst>
            <pc:docMk/>
            <pc:sldMk cId="3717903963" sldId="302"/>
            <ac:spMk id="23" creationId="{B64126B3-B630-4318-AA4E-5D8B83DE4A12}"/>
          </ac:spMkLst>
        </pc:spChg>
        <pc:spChg chg="add del mod">
          <ac:chgData name="Claudia Kettner" userId="b0cc5637-bd97-49d6-bc0d-279a65b38b67" providerId="ADAL" clId="{243AC2F5-AB1B-4B8B-8C41-5B713F84EE74}" dt="2022-07-11T15:09:09.754" v="114"/>
          <ac:spMkLst>
            <pc:docMk/>
            <pc:sldMk cId="3717903963" sldId="302"/>
            <ac:spMk id="24" creationId="{87E4356A-23A5-4731-99C1-8857C860CE59}"/>
          </ac:spMkLst>
        </pc:spChg>
        <pc:spChg chg="add del mod">
          <ac:chgData name="Claudia Kettner" userId="b0cc5637-bd97-49d6-bc0d-279a65b38b67" providerId="ADAL" clId="{243AC2F5-AB1B-4B8B-8C41-5B713F84EE74}" dt="2022-07-11T15:09:09.754" v="114"/>
          <ac:spMkLst>
            <pc:docMk/>
            <pc:sldMk cId="3717903963" sldId="302"/>
            <ac:spMk id="25" creationId="{826963C7-4343-4738-A853-68C81A1F1E27}"/>
          </ac:spMkLst>
        </pc:spChg>
        <pc:spChg chg="add del mod">
          <ac:chgData name="Claudia Kettner" userId="b0cc5637-bd97-49d6-bc0d-279a65b38b67" providerId="ADAL" clId="{243AC2F5-AB1B-4B8B-8C41-5B713F84EE74}" dt="2022-07-11T15:09:09.754" v="114"/>
          <ac:spMkLst>
            <pc:docMk/>
            <pc:sldMk cId="3717903963" sldId="302"/>
            <ac:spMk id="26" creationId="{720C85AC-A204-42A1-8D85-5B0982361F5C}"/>
          </ac:spMkLst>
        </pc:spChg>
        <pc:spChg chg="add del mod">
          <ac:chgData name="Claudia Kettner" userId="b0cc5637-bd97-49d6-bc0d-279a65b38b67" providerId="ADAL" clId="{243AC2F5-AB1B-4B8B-8C41-5B713F84EE74}" dt="2022-07-11T15:09:09.754" v="114"/>
          <ac:spMkLst>
            <pc:docMk/>
            <pc:sldMk cId="3717903963" sldId="302"/>
            <ac:spMk id="27" creationId="{C2DA66A1-3804-4FEC-B4F5-3089CB49CD9D}"/>
          </ac:spMkLst>
        </pc:spChg>
        <pc:spChg chg="add del mod">
          <ac:chgData name="Claudia Kettner" userId="b0cc5637-bd97-49d6-bc0d-279a65b38b67" providerId="ADAL" clId="{243AC2F5-AB1B-4B8B-8C41-5B713F84EE74}" dt="2022-07-11T15:09:09.754" v="114"/>
          <ac:spMkLst>
            <pc:docMk/>
            <pc:sldMk cId="3717903963" sldId="302"/>
            <ac:spMk id="28" creationId="{72655A2B-9A73-418E-B7C1-6030B3D71940}"/>
          </ac:spMkLst>
        </pc:spChg>
        <pc:spChg chg="add del mod">
          <ac:chgData name="Claudia Kettner" userId="b0cc5637-bd97-49d6-bc0d-279a65b38b67" providerId="ADAL" clId="{243AC2F5-AB1B-4B8B-8C41-5B713F84EE74}" dt="2022-07-11T15:09:09.754" v="114"/>
          <ac:spMkLst>
            <pc:docMk/>
            <pc:sldMk cId="3717903963" sldId="302"/>
            <ac:spMk id="29" creationId="{ED7B82B8-B614-4481-AF87-8B6241BF0881}"/>
          </ac:spMkLst>
        </pc:spChg>
        <pc:spChg chg="add del mod">
          <ac:chgData name="Claudia Kettner" userId="b0cc5637-bd97-49d6-bc0d-279a65b38b67" providerId="ADAL" clId="{243AC2F5-AB1B-4B8B-8C41-5B713F84EE74}" dt="2022-07-11T15:09:09.754" v="114"/>
          <ac:spMkLst>
            <pc:docMk/>
            <pc:sldMk cId="3717903963" sldId="302"/>
            <ac:spMk id="30" creationId="{0BBC934F-6E59-4E6A-8534-2CE3B467F9DE}"/>
          </ac:spMkLst>
        </pc:spChg>
        <pc:spChg chg="add del mod">
          <ac:chgData name="Claudia Kettner" userId="b0cc5637-bd97-49d6-bc0d-279a65b38b67" providerId="ADAL" clId="{243AC2F5-AB1B-4B8B-8C41-5B713F84EE74}" dt="2022-07-11T15:09:09.754" v="114"/>
          <ac:spMkLst>
            <pc:docMk/>
            <pc:sldMk cId="3717903963" sldId="302"/>
            <ac:spMk id="31" creationId="{EBDCC180-8C7B-4A01-812E-8BAA4C64C185}"/>
          </ac:spMkLst>
        </pc:spChg>
        <pc:spChg chg="add del mod">
          <ac:chgData name="Claudia Kettner" userId="b0cc5637-bd97-49d6-bc0d-279a65b38b67" providerId="ADAL" clId="{243AC2F5-AB1B-4B8B-8C41-5B713F84EE74}" dt="2022-07-11T15:09:09.754" v="114"/>
          <ac:spMkLst>
            <pc:docMk/>
            <pc:sldMk cId="3717903963" sldId="302"/>
            <ac:spMk id="32" creationId="{7570F6A2-00A5-4B8D-BC15-68694CBAB7F1}"/>
          </ac:spMkLst>
        </pc:spChg>
        <pc:spChg chg="add del mod">
          <ac:chgData name="Claudia Kettner" userId="b0cc5637-bd97-49d6-bc0d-279a65b38b67" providerId="ADAL" clId="{243AC2F5-AB1B-4B8B-8C41-5B713F84EE74}" dt="2022-07-11T15:09:09.754" v="114"/>
          <ac:spMkLst>
            <pc:docMk/>
            <pc:sldMk cId="3717903963" sldId="302"/>
            <ac:spMk id="33" creationId="{3B888A9D-DE81-4EF6-B20B-B25811856AF4}"/>
          </ac:spMkLst>
        </pc:spChg>
        <pc:spChg chg="add del mod">
          <ac:chgData name="Claudia Kettner" userId="b0cc5637-bd97-49d6-bc0d-279a65b38b67" providerId="ADAL" clId="{243AC2F5-AB1B-4B8B-8C41-5B713F84EE74}" dt="2022-07-11T15:09:09.754" v="114"/>
          <ac:spMkLst>
            <pc:docMk/>
            <pc:sldMk cId="3717903963" sldId="302"/>
            <ac:spMk id="34" creationId="{FADC36DC-8C10-4BB7-AEC2-C0604A1D2F0F}"/>
          </ac:spMkLst>
        </pc:spChg>
        <pc:spChg chg="add del mod">
          <ac:chgData name="Claudia Kettner" userId="b0cc5637-bd97-49d6-bc0d-279a65b38b67" providerId="ADAL" clId="{243AC2F5-AB1B-4B8B-8C41-5B713F84EE74}" dt="2022-07-11T15:09:09.754" v="114"/>
          <ac:spMkLst>
            <pc:docMk/>
            <pc:sldMk cId="3717903963" sldId="302"/>
            <ac:spMk id="35" creationId="{9178B515-85A6-49C9-B989-62F9E58D7FA1}"/>
          </ac:spMkLst>
        </pc:spChg>
        <pc:spChg chg="add del mod">
          <ac:chgData name="Claudia Kettner" userId="b0cc5637-bd97-49d6-bc0d-279a65b38b67" providerId="ADAL" clId="{243AC2F5-AB1B-4B8B-8C41-5B713F84EE74}" dt="2022-07-11T15:09:09.754" v="114"/>
          <ac:spMkLst>
            <pc:docMk/>
            <pc:sldMk cId="3717903963" sldId="302"/>
            <ac:spMk id="36" creationId="{BBF4F245-71CE-4BFB-A04D-76D0DC175C90}"/>
          </ac:spMkLst>
        </pc:spChg>
        <pc:spChg chg="add del mod">
          <ac:chgData name="Claudia Kettner" userId="b0cc5637-bd97-49d6-bc0d-279a65b38b67" providerId="ADAL" clId="{243AC2F5-AB1B-4B8B-8C41-5B713F84EE74}" dt="2022-07-11T15:09:09.754" v="114"/>
          <ac:spMkLst>
            <pc:docMk/>
            <pc:sldMk cId="3717903963" sldId="302"/>
            <ac:spMk id="37" creationId="{29FE5240-9795-4B2B-8564-3A14B055C4DD}"/>
          </ac:spMkLst>
        </pc:spChg>
        <pc:graphicFrameChg chg="add del mod">
          <ac:chgData name="Claudia Kettner" userId="b0cc5637-bd97-49d6-bc0d-279a65b38b67" providerId="ADAL" clId="{243AC2F5-AB1B-4B8B-8C41-5B713F84EE74}" dt="2022-07-11T15:09:09.754" v="114"/>
          <ac:graphicFrameMkLst>
            <pc:docMk/>
            <pc:sldMk cId="3717903963" sldId="302"/>
            <ac:graphicFrameMk id="3" creationId="{AA3769E7-3A63-48A3-8ACA-9DF059917B70}"/>
          </ac:graphicFrameMkLst>
        </pc:graphicFrameChg>
        <pc:picChg chg="del">
          <ac:chgData name="Claudia Kettner" userId="b0cc5637-bd97-49d6-bc0d-279a65b38b67" providerId="ADAL" clId="{243AC2F5-AB1B-4B8B-8C41-5B713F84EE74}" dt="2022-07-11T15:08:47.506" v="112" actId="478"/>
          <ac:picMkLst>
            <pc:docMk/>
            <pc:sldMk cId="3717903963" sldId="302"/>
            <ac:picMk id="7" creationId="{566B2588-133E-B288-6D26-7D348C1D9785}"/>
          </ac:picMkLst>
        </pc:picChg>
      </pc:sldChg>
    </pc:docChg>
  </pc:docChgLst>
  <pc:docChgLst>
    <pc:chgData name="Mark Sommer" userId="S::mark.sommer@wifo.ac.at::a82526f4-2cc0-4ec6-a6ab-044f577aca2d" providerId="AD" clId="Web-{BA1816CB-9619-DC83-E93C-D2DF16B85A43}"/>
    <pc:docChg chg="modSld">
      <pc:chgData name="Mark Sommer" userId="S::mark.sommer@wifo.ac.at::a82526f4-2cc0-4ec6-a6ab-044f577aca2d" providerId="AD" clId="Web-{BA1816CB-9619-DC83-E93C-D2DF16B85A43}" dt="2022-07-11T13:45:16.380" v="5" actId="1076"/>
      <pc:docMkLst>
        <pc:docMk/>
      </pc:docMkLst>
      <pc:sldChg chg="addSp delSp modSp">
        <pc:chgData name="Mark Sommer" userId="S::mark.sommer@wifo.ac.at::a82526f4-2cc0-4ec6-a6ab-044f577aca2d" providerId="AD" clId="Web-{BA1816CB-9619-DC83-E93C-D2DF16B85A43}" dt="2022-07-11T13:45:16.380" v="5" actId="1076"/>
        <pc:sldMkLst>
          <pc:docMk/>
          <pc:sldMk cId="2328878011" sldId="299"/>
        </pc:sldMkLst>
        <pc:picChg chg="add mod">
          <ac:chgData name="Mark Sommer" userId="S::mark.sommer@wifo.ac.at::a82526f4-2cc0-4ec6-a6ab-044f577aca2d" providerId="AD" clId="Web-{BA1816CB-9619-DC83-E93C-D2DF16B85A43}" dt="2022-07-11T13:45:16.380" v="5" actId="1076"/>
          <ac:picMkLst>
            <pc:docMk/>
            <pc:sldMk cId="2328878011" sldId="299"/>
            <ac:picMk id="3" creationId="{CA28801D-9400-3B88-D7A4-638B9B9A06EB}"/>
          </ac:picMkLst>
        </pc:picChg>
        <pc:picChg chg="del">
          <ac:chgData name="Mark Sommer" userId="S::mark.sommer@wifo.ac.at::a82526f4-2cc0-4ec6-a6ab-044f577aca2d" providerId="AD" clId="Web-{BA1816CB-9619-DC83-E93C-D2DF16B85A43}" dt="2022-07-11T13:45:06.583" v="0"/>
          <ac:picMkLst>
            <pc:docMk/>
            <pc:sldMk cId="2328878011" sldId="299"/>
            <ac:picMk id="11" creationId="{8E385636-67CB-E15F-E1C4-DC4616DE3317}"/>
          </ac:picMkLst>
        </pc:picChg>
      </pc:sldChg>
    </pc:docChg>
  </pc:docChgLst>
  <pc:docChgLst>
    <pc:chgData name="Franz Sinabell" userId="8b66eb3b-b8ad-41f5-8f68-bf27dfc16280" providerId="ADAL" clId="{3AFAEFC0-74C8-439F-B1BB-540712D00057}"/>
    <pc:docChg chg="modSld">
      <pc:chgData name="Franz Sinabell" userId="8b66eb3b-b8ad-41f5-8f68-bf27dfc16280" providerId="ADAL" clId="{3AFAEFC0-74C8-439F-B1BB-540712D00057}" dt="2022-07-12T08:05:03.913" v="214" actId="20577"/>
      <pc:docMkLst>
        <pc:docMk/>
      </pc:docMkLst>
      <pc:sldChg chg="modSp mod">
        <pc:chgData name="Franz Sinabell" userId="8b66eb3b-b8ad-41f5-8f68-bf27dfc16280" providerId="ADAL" clId="{3AFAEFC0-74C8-439F-B1BB-540712D00057}" dt="2022-07-12T07:44:46.409" v="2" actId="20577"/>
        <pc:sldMkLst>
          <pc:docMk/>
          <pc:sldMk cId="1206532512" sldId="296"/>
        </pc:sldMkLst>
        <pc:spChg chg="mod">
          <ac:chgData name="Franz Sinabell" userId="8b66eb3b-b8ad-41f5-8f68-bf27dfc16280" providerId="ADAL" clId="{3AFAEFC0-74C8-439F-B1BB-540712D00057}" dt="2022-07-12T07:44:46.409" v="2" actId="20577"/>
          <ac:spMkLst>
            <pc:docMk/>
            <pc:sldMk cId="1206532512" sldId="296"/>
            <ac:spMk id="2" creationId="{004BE4BE-5BD2-401C-ADA5-6E637C1D3513}"/>
          </ac:spMkLst>
        </pc:spChg>
      </pc:sldChg>
      <pc:sldChg chg="modSp mod">
        <pc:chgData name="Franz Sinabell" userId="8b66eb3b-b8ad-41f5-8f68-bf27dfc16280" providerId="ADAL" clId="{3AFAEFC0-74C8-439F-B1BB-540712D00057}" dt="2022-07-12T08:05:03.913" v="214" actId="20577"/>
        <pc:sldMkLst>
          <pc:docMk/>
          <pc:sldMk cId="3048905024" sldId="302"/>
        </pc:sldMkLst>
        <pc:spChg chg="mod">
          <ac:chgData name="Franz Sinabell" userId="8b66eb3b-b8ad-41f5-8f68-bf27dfc16280" providerId="ADAL" clId="{3AFAEFC0-74C8-439F-B1BB-540712D00057}" dt="2022-07-12T08:05:03.913" v="214" actId="20577"/>
          <ac:spMkLst>
            <pc:docMk/>
            <pc:sldMk cId="3048905024" sldId="302"/>
            <ac:spMk id="3" creationId="{54A8E4E9-2E59-461E-B83E-CAC5824C633C}"/>
          </ac:spMkLst>
        </pc:spChg>
      </pc:sldChg>
    </pc:docChg>
  </pc:docChgLst>
  <pc:docChgLst>
    <pc:chgData name="Claudia Kettner" userId="b0cc5637-bd97-49d6-bc0d-279a65b38b67" providerId="ADAL" clId="{95AD6A33-ADB2-4649-BEBA-20983951DD21}"/>
    <pc:docChg chg="modSld">
      <pc:chgData name="Claudia Kettner" userId="b0cc5637-bd97-49d6-bc0d-279a65b38b67" providerId="ADAL" clId="{95AD6A33-ADB2-4649-BEBA-20983951DD21}" dt="2022-07-11T13:19:57.068" v="109" actId="1076"/>
      <pc:docMkLst>
        <pc:docMk/>
      </pc:docMkLst>
      <pc:sldChg chg="addSp modSp mod">
        <pc:chgData name="Claudia Kettner" userId="b0cc5637-bd97-49d6-bc0d-279a65b38b67" providerId="ADAL" clId="{95AD6A33-ADB2-4649-BEBA-20983951DD21}" dt="2022-07-11T13:19:57.068" v="109" actId="1076"/>
        <pc:sldMkLst>
          <pc:docMk/>
          <pc:sldMk cId="1206532512" sldId="296"/>
        </pc:sldMkLst>
        <pc:spChg chg="add mod">
          <ac:chgData name="Claudia Kettner" userId="b0cc5637-bd97-49d6-bc0d-279a65b38b67" providerId="ADAL" clId="{95AD6A33-ADB2-4649-BEBA-20983951DD21}" dt="2022-07-11T13:19:57.068" v="109" actId="1076"/>
          <ac:spMkLst>
            <pc:docMk/>
            <pc:sldMk cId="1206532512" sldId="296"/>
            <ac:spMk id="2" creationId="{004BE4BE-5BD2-401C-ADA5-6E637C1D3513}"/>
          </ac:spMkLst>
        </pc:spChg>
        <pc:graphicFrameChg chg="mod">
          <ac:chgData name="Claudia Kettner" userId="b0cc5637-bd97-49d6-bc0d-279a65b38b67" providerId="ADAL" clId="{95AD6A33-ADB2-4649-BEBA-20983951DD21}" dt="2022-07-11T13:18:35.185" v="8" actId="20577"/>
          <ac:graphicFrameMkLst>
            <pc:docMk/>
            <pc:sldMk cId="1206532512" sldId="296"/>
            <ac:graphicFrameMk id="19" creationId="{C5CA8D8A-7E37-49C1-B49C-E33E53F804FB}"/>
          </ac:graphicFrameMkLst>
        </pc:graphicFrameChg>
        <pc:graphicFrameChg chg="mod">
          <ac:chgData name="Claudia Kettner" userId="b0cc5637-bd97-49d6-bc0d-279a65b38b67" providerId="ADAL" clId="{95AD6A33-ADB2-4649-BEBA-20983951DD21}" dt="2022-07-11T13:18:18.289" v="3" actId="20577"/>
          <ac:graphicFrameMkLst>
            <pc:docMk/>
            <pc:sldMk cId="1206532512" sldId="296"/>
            <ac:graphicFrameMk id="26" creationId="{3D1036BE-09A1-4AEF-BE58-21121C531CBC}"/>
          </ac:graphicFrameMkLst>
        </pc:graphicFrameChg>
      </pc:sldChg>
    </pc:docChg>
  </pc:docChgLst>
  <pc:docChgLst>
    <pc:chgData name="Mark Sommer" userId="a82526f4-2cc0-4ec6-a6ab-044f577aca2d" providerId="ADAL" clId="{5740E28B-31AA-426F-ADFE-FB60F44CB99E}"/>
    <pc:docChg chg="undo custSel addSld delSld modSld sldOrd">
      <pc:chgData name="Mark Sommer" userId="a82526f4-2cc0-4ec6-a6ab-044f577aca2d" providerId="ADAL" clId="{5740E28B-31AA-426F-ADFE-FB60F44CB99E}" dt="2022-07-12T11:34:37.093" v="887" actId="47"/>
      <pc:docMkLst>
        <pc:docMk/>
      </pc:docMkLst>
      <pc:sldChg chg="addSp delSp modSp mod">
        <pc:chgData name="Mark Sommer" userId="a82526f4-2cc0-4ec6-a6ab-044f577aca2d" providerId="ADAL" clId="{5740E28B-31AA-426F-ADFE-FB60F44CB99E}" dt="2022-07-12T10:45:49.056" v="587" actId="1076"/>
        <pc:sldMkLst>
          <pc:docMk/>
          <pc:sldMk cId="2328878011" sldId="299"/>
        </pc:sldMkLst>
        <pc:spChg chg="mod">
          <ac:chgData name="Mark Sommer" userId="a82526f4-2cc0-4ec6-a6ab-044f577aca2d" providerId="ADAL" clId="{5740E28B-31AA-426F-ADFE-FB60F44CB99E}" dt="2022-07-12T10:45:49.056" v="587" actId="1076"/>
          <ac:spMkLst>
            <pc:docMk/>
            <pc:sldMk cId="2328878011" sldId="299"/>
            <ac:spMk id="12" creationId="{4881A0C0-8D82-0AF8-D887-C6E8483A1F3C}"/>
          </ac:spMkLst>
        </pc:spChg>
        <pc:picChg chg="del">
          <ac:chgData name="Mark Sommer" userId="a82526f4-2cc0-4ec6-a6ab-044f577aca2d" providerId="ADAL" clId="{5740E28B-31AA-426F-ADFE-FB60F44CB99E}" dt="2022-07-12T10:14:01.202" v="484" actId="478"/>
          <ac:picMkLst>
            <pc:docMk/>
            <pc:sldMk cId="2328878011" sldId="299"/>
            <ac:picMk id="3" creationId="{75B346D9-31B0-4814-A8A5-C8CB3D24087E}"/>
          </ac:picMkLst>
        </pc:picChg>
        <pc:picChg chg="add del mod">
          <ac:chgData name="Mark Sommer" userId="a82526f4-2cc0-4ec6-a6ab-044f577aca2d" providerId="ADAL" clId="{5740E28B-31AA-426F-ADFE-FB60F44CB99E}" dt="2022-07-12T10:44:38.483" v="532" actId="478"/>
          <ac:picMkLst>
            <pc:docMk/>
            <pc:sldMk cId="2328878011" sldId="299"/>
            <ac:picMk id="7" creationId="{2CC2D397-341C-4E98-97F7-0E11ACDC127C}"/>
          </ac:picMkLst>
        </pc:picChg>
        <pc:picChg chg="add mod">
          <ac:chgData name="Mark Sommer" userId="a82526f4-2cc0-4ec6-a6ab-044f577aca2d" providerId="ADAL" clId="{5740E28B-31AA-426F-ADFE-FB60F44CB99E}" dt="2022-07-12T10:45:45.544" v="586" actId="1076"/>
          <ac:picMkLst>
            <pc:docMk/>
            <pc:sldMk cId="2328878011" sldId="299"/>
            <ac:picMk id="8" creationId="{80ED63DC-B732-440A-B4A8-1DED652450A4}"/>
          </ac:picMkLst>
        </pc:picChg>
      </pc:sldChg>
      <pc:sldChg chg="modSp mod ord">
        <pc:chgData name="Mark Sommer" userId="a82526f4-2cc0-4ec6-a6ab-044f577aca2d" providerId="ADAL" clId="{5740E28B-31AA-426F-ADFE-FB60F44CB99E}" dt="2022-07-12T10:40:19.723" v="531" actId="14100"/>
        <pc:sldMkLst>
          <pc:docMk/>
          <pc:sldMk cId="3652568787" sldId="300"/>
        </pc:sldMkLst>
        <pc:spChg chg="mod">
          <ac:chgData name="Mark Sommer" userId="a82526f4-2cc0-4ec6-a6ab-044f577aca2d" providerId="ADAL" clId="{5740E28B-31AA-426F-ADFE-FB60F44CB99E}" dt="2022-07-12T10:40:19.723" v="531" actId="14100"/>
          <ac:spMkLst>
            <pc:docMk/>
            <pc:sldMk cId="3652568787" sldId="300"/>
            <ac:spMk id="16" creationId="{28BDE77C-F056-5F08-EF20-E6F0F3D7D06D}"/>
          </ac:spMkLst>
        </pc:spChg>
      </pc:sldChg>
      <pc:sldChg chg="addSp delSp modSp mod delCm">
        <pc:chgData name="Mark Sommer" userId="a82526f4-2cc0-4ec6-a6ab-044f577aca2d" providerId="ADAL" clId="{5740E28B-31AA-426F-ADFE-FB60F44CB99E}" dt="2022-07-12T11:34:17.726" v="886" actId="1076"/>
        <pc:sldMkLst>
          <pc:docMk/>
          <pc:sldMk cId="2916017776" sldId="301"/>
        </pc:sldMkLst>
        <pc:spChg chg="add del mod">
          <ac:chgData name="Mark Sommer" userId="a82526f4-2cc0-4ec6-a6ab-044f577aca2d" providerId="ADAL" clId="{5740E28B-31AA-426F-ADFE-FB60F44CB99E}" dt="2022-07-12T11:29:15.854" v="858" actId="1076"/>
          <ac:spMkLst>
            <pc:docMk/>
            <pc:sldMk cId="2916017776" sldId="301"/>
            <ac:spMk id="6" creationId="{4AE7A39C-B76B-1E6C-404D-3DBD6A238477}"/>
          </ac:spMkLst>
        </pc:spChg>
        <pc:spChg chg="add del mod">
          <ac:chgData name="Mark Sommer" userId="a82526f4-2cc0-4ec6-a6ab-044f577aca2d" providerId="ADAL" clId="{5740E28B-31AA-426F-ADFE-FB60F44CB99E}" dt="2022-07-12T10:35:17.200" v="496" actId="478"/>
          <ac:spMkLst>
            <pc:docMk/>
            <pc:sldMk cId="2916017776" sldId="301"/>
            <ac:spMk id="7" creationId="{13DEEA4A-B08F-4D2B-938B-437D6A3C235C}"/>
          </ac:spMkLst>
        </pc:spChg>
        <pc:spChg chg="add mod">
          <ac:chgData name="Mark Sommer" userId="a82526f4-2cc0-4ec6-a6ab-044f577aca2d" providerId="ADAL" clId="{5740E28B-31AA-426F-ADFE-FB60F44CB99E}" dt="2022-07-12T11:33:08.805" v="881" actId="14100"/>
          <ac:spMkLst>
            <pc:docMk/>
            <pc:sldMk cId="2916017776" sldId="301"/>
            <ac:spMk id="8" creationId="{F45D2985-415B-492A-999B-5D3BC3713331}"/>
          </ac:spMkLst>
        </pc:spChg>
        <pc:spChg chg="add mod">
          <ac:chgData name="Mark Sommer" userId="a82526f4-2cc0-4ec6-a6ab-044f577aca2d" providerId="ADAL" clId="{5740E28B-31AA-426F-ADFE-FB60F44CB99E}" dt="2022-07-12T11:31:44.805" v="878" actId="1076"/>
          <ac:spMkLst>
            <pc:docMk/>
            <pc:sldMk cId="2916017776" sldId="301"/>
            <ac:spMk id="16" creationId="{88D07165-292F-4BAA-9086-40DB8BA87EC6}"/>
          </ac:spMkLst>
        </pc:spChg>
        <pc:picChg chg="del mod">
          <ac:chgData name="Mark Sommer" userId="a82526f4-2cc0-4ec6-a6ab-044f577aca2d" providerId="ADAL" clId="{5740E28B-31AA-426F-ADFE-FB60F44CB99E}" dt="2022-07-12T11:23:20.418" v="768" actId="478"/>
          <ac:picMkLst>
            <pc:docMk/>
            <pc:sldMk cId="2916017776" sldId="301"/>
            <ac:picMk id="3" creationId="{9E415A3E-CB4C-442B-BDE7-18EB0DBA3839}"/>
          </ac:picMkLst>
        </pc:picChg>
        <pc:picChg chg="add del mod">
          <ac:chgData name="Mark Sommer" userId="a82526f4-2cc0-4ec6-a6ab-044f577aca2d" providerId="ADAL" clId="{5740E28B-31AA-426F-ADFE-FB60F44CB99E}" dt="2022-07-12T11:23:37.520" v="772" actId="478"/>
          <ac:picMkLst>
            <pc:docMk/>
            <pc:sldMk cId="2916017776" sldId="301"/>
            <ac:picMk id="9" creationId="{DEF0D80C-D00B-4581-93AF-BD74936F00F6}"/>
          </ac:picMkLst>
        </pc:picChg>
        <pc:picChg chg="add del mod">
          <ac:chgData name="Mark Sommer" userId="a82526f4-2cc0-4ec6-a6ab-044f577aca2d" providerId="ADAL" clId="{5740E28B-31AA-426F-ADFE-FB60F44CB99E}" dt="2022-07-12T11:23:52.992" v="776" actId="478"/>
          <ac:picMkLst>
            <pc:docMk/>
            <pc:sldMk cId="2916017776" sldId="301"/>
            <ac:picMk id="10" creationId="{8DC1EBA5-6070-4CE4-A98D-651134770EA4}"/>
          </ac:picMkLst>
        </pc:picChg>
        <pc:picChg chg="del mod">
          <ac:chgData name="Mark Sommer" userId="a82526f4-2cc0-4ec6-a6ab-044f577aca2d" providerId="ADAL" clId="{5740E28B-31AA-426F-ADFE-FB60F44CB99E}" dt="2022-07-12T11:24:57.857" v="791" actId="478"/>
          <ac:picMkLst>
            <pc:docMk/>
            <pc:sldMk cId="2916017776" sldId="301"/>
            <ac:picMk id="11" creationId="{B7538CF7-F14D-424B-9F67-9AC40C9C0491}"/>
          </ac:picMkLst>
        </pc:picChg>
        <pc:picChg chg="add del">
          <ac:chgData name="Mark Sommer" userId="a82526f4-2cc0-4ec6-a6ab-044f577aca2d" providerId="ADAL" clId="{5740E28B-31AA-426F-ADFE-FB60F44CB99E}" dt="2022-07-12T11:25:01.265" v="793" actId="478"/>
          <ac:picMkLst>
            <pc:docMk/>
            <pc:sldMk cId="2916017776" sldId="301"/>
            <ac:picMk id="12" creationId="{1244CAB8-E6F0-4953-9653-CFC82BD98796}"/>
          </ac:picMkLst>
        </pc:picChg>
        <pc:picChg chg="del mod ord">
          <ac:chgData name="Mark Sommer" userId="a82526f4-2cc0-4ec6-a6ab-044f577aca2d" providerId="ADAL" clId="{5740E28B-31AA-426F-ADFE-FB60F44CB99E}" dt="2022-07-12T11:28:32.623" v="850" actId="478"/>
          <ac:picMkLst>
            <pc:docMk/>
            <pc:sldMk cId="2916017776" sldId="301"/>
            <ac:picMk id="13" creationId="{DAA89E7B-5F49-41AE-8ECB-F94E73FBACBB}"/>
          </ac:picMkLst>
        </pc:picChg>
        <pc:picChg chg="del mod ord">
          <ac:chgData name="Mark Sommer" userId="a82526f4-2cc0-4ec6-a6ab-044f577aca2d" providerId="ADAL" clId="{5740E28B-31AA-426F-ADFE-FB60F44CB99E}" dt="2022-07-12T11:29:38.734" v="861" actId="478"/>
          <ac:picMkLst>
            <pc:docMk/>
            <pc:sldMk cId="2916017776" sldId="301"/>
            <ac:picMk id="14" creationId="{DDCC3FF3-1214-4A9D-A3AD-64E7C09676B2}"/>
          </ac:picMkLst>
        </pc:picChg>
        <pc:picChg chg="del mod ord">
          <ac:chgData name="Mark Sommer" userId="a82526f4-2cc0-4ec6-a6ab-044f577aca2d" providerId="ADAL" clId="{5740E28B-31AA-426F-ADFE-FB60F44CB99E}" dt="2022-07-12T11:33:51.757" v="882" actId="478"/>
          <ac:picMkLst>
            <pc:docMk/>
            <pc:sldMk cId="2916017776" sldId="301"/>
            <ac:picMk id="17" creationId="{140F9277-8E8A-4EBA-B8F0-8A29500DBC37}"/>
          </ac:picMkLst>
        </pc:picChg>
        <pc:picChg chg="mod">
          <ac:chgData name="Mark Sommer" userId="a82526f4-2cc0-4ec6-a6ab-044f577aca2d" providerId="ADAL" clId="{5740E28B-31AA-426F-ADFE-FB60F44CB99E}" dt="2022-07-12T11:34:17.726" v="886" actId="1076"/>
          <ac:picMkLst>
            <pc:docMk/>
            <pc:sldMk cId="2916017776" sldId="301"/>
            <ac:picMk id="18" creationId="{957B7C97-94E9-4807-87E4-5AB56A911EE6}"/>
          </ac:picMkLst>
        </pc:picChg>
      </pc:sldChg>
      <pc:sldChg chg="modSp new del mod">
        <pc:chgData name="Mark Sommer" userId="a82526f4-2cc0-4ec6-a6ab-044f577aca2d" providerId="ADAL" clId="{5740E28B-31AA-426F-ADFE-FB60F44CB99E}" dt="2022-07-12T11:19:26.966" v="636" actId="47"/>
        <pc:sldMkLst>
          <pc:docMk/>
          <pc:sldMk cId="3048905024" sldId="302"/>
        </pc:sldMkLst>
        <pc:spChg chg="mod">
          <ac:chgData name="Mark Sommer" userId="a82526f4-2cc0-4ec6-a6ab-044f577aca2d" providerId="ADAL" clId="{5740E28B-31AA-426F-ADFE-FB60F44CB99E}" dt="2022-07-12T10:05:30.846" v="483" actId="13926"/>
          <ac:spMkLst>
            <pc:docMk/>
            <pc:sldMk cId="3048905024" sldId="302"/>
            <ac:spMk id="3" creationId="{54A8E4E9-2E59-461E-B83E-CAC5824C633C}"/>
          </ac:spMkLst>
        </pc:spChg>
        <pc:spChg chg="mod">
          <ac:chgData name="Mark Sommer" userId="a82526f4-2cc0-4ec6-a6ab-044f577aca2d" providerId="ADAL" clId="{5740E28B-31AA-426F-ADFE-FB60F44CB99E}" dt="2022-07-12T07:57:21.994" v="15" actId="20577"/>
          <ac:spMkLst>
            <pc:docMk/>
            <pc:sldMk cId="3048905024" sldId="302"/>
            <ac:spMk id="4" creationId="{D9F4A874-85E9-4675-8AA4-EE1F7397086D}"/>
          </ac:spMkLst>
        </pc:spChg>
      </pc:sldChg>
      <pc:sldChg chg="add del">
        <pc:chgData name="Mark Sommer" userId="a82526f4-2cc0-4ec6-a6ab-044f577aca2d" providerId="ADAL" clId="{5740E28B-31AA-426F-ADFE-FB60F44CB99E}" dt="2022-07-12T11:34:37.093" v="887" actId="47"/>
        <pc:sldMkLst>
          <pc:docMk/>
          <pc:sldMk cId="3088672390" sldId="30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799717-59F2-4C37-B3E6-C5BE02A5D9E4}" type="doc">
      <dgm:prSet loTypeId="urn:microsoft.com/office/officeart/2005/8/layout/hierarchy1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9EFF9307-A5BB-4399-9E96-45B80FF6B7C8}">
      <dgm:prSet phldrT="[Text]"/>
      <dgm:spPr/>
      <dgm:t>
        <a:bodyPr/>
        <a:lstStyle/>
        <a:p>
          <a:r>
            <a:rPr lang="en-GB" err="1">
              <a:latin typeface="Century Gothic" panose="020B0502020202020204" pitchFamily="34" charset="0"/>
            </a:rPr>
            <a:t>Treibhausgasemissionen</a:t>
          </a:r>
          <a:endParaRPr lang="en-GB">
            <a:latin typeface="Century Gothic" panose="020B0502020202020204" pitchFamily="34" charset="0"/>
          </a:endParaRPr>
        </a:p>
        <a:p>
          <a:r>
            <a:rPr lang="en-GB" err="1">
              <a:latin typeface="Century Gothic" panose="020B0502020202020204" pitchFamily="34" charset="0"/>
            </a:rPr>
            <a:t>Gesamt</a:t>
          </a:r>
          <a:endParaRPr lang="en-GB">
            <a:latin typeface="Century Gothic" panose="020B0502020202020204" pitchFamily="34" charset="0"/>
          </a:endParaRPr>
        </a:p>
        <a:p>
          <a:r>
            <a:rPr lang="en-GB">
              <a:latin typeface="Century Gothic" panose="020B0502020202020204" pitchFamily="34" charset="0"/>
            </a:rPr>
            <a:t>(2030 vs. 1990)</a:t>
          </a:r>
        </a:p>
        <a:p>
          <a:r>
            <a:rPr lang="en-GB" err="1">
              <a:latin typeface="Century Gothic" panose="020B0502020202020204" pitchFamily="34" charset="0"/>
            </a:rPr>
            <a:t>Beschlossen</a:t>
          </a:r>
          <a:r>
            <a:rPr lang="en-GB">
              <a:latin typeface="Century Gothic" panose="020B0502020202020204" pitchFamily="34" charset="0"/>
            </a:rPr>
            <a:t>: -55%</a:t>
          </a:r>
        </a:p>
      </dgm:t>
    </dgm:pt>
    <dgm:pt modelId="{731C58B9-72EC-4950-A8C9-17BE801224F1}" type="parTrans" cxnId="{9AC7BD50-C00F-4A36-AD7E-E5DF5E13F92F}">
      <dgm:prSet/>
      <dgm:spPr/>
      <dgm:t>
        <a:bodyPr/>
        <a:lstStyle/>
        <a:p>
          <a:endParaRPr lang="en-GB"/>
        </a:p>
      </dgm:t>
    </dgm:pt>
    <dgm:pt modelId="{8D4BA43C-07B4-4BB7-BC1F-D39C576AE806}" type="sibTrans" cxnId="{9AC7BD50-C00F-4A36-AD7E-E5DF5E13F92F}">
      <dgm:prSet/>
      <dgm:spPr/>
      <dgm:t>
        <a:bodyPr/>
        <a:lstStyle/>
        <a:p>
          <a:endParaRPr lang="en-GB"/>
        </a:p>
      </dgm:t>
    </dgm:pt>
    <dgm:pt modelId="{CBDC349A-FD94-440E-A847-9C14AEBC558A}">
      <dgm:prSet phldrT="[Text]"/>
      <dgm:spPr/>
      <dgm:t>
        <a:bodyPr/>
        <a:lstStyle/>
        <a:p>
          <a:r>
            <a:rPr lang="en-GB">
              <a:latin typeface="Century Gothic" panose="020B0502020202020204" pitchFamily="34" charset="0"/>
            </a:rPr>
            <a:t>EU ETS </a:t>
          </a:r>
        </a:p>
        <a:p>
          <a:r>
            <a:rPr lang="en-GB" err="1">
              <a:latin typeface="Century Gothic" panose="020B0502020202020204" pitchFamily="34" charset="0"/>
            </a:rPr>
            <a:t>Treibhausgasemissionen</a:t>
          </a:r>
          <a:endParaRPr lang="en-GB">
            <a:latin typeface="Century Gothic" panose="020B0502020202020204" pitchFamily="34" charset="0"/>
          </a:endParaRPr>
        </a:p>
        <a:p>
          <a:r>
            <a:rPr lang="en-GB">
              <a:latin typeface="Century Gothic" panose="020B0502020202020204" pitchFamily="34" charset="0"/>
            </a:rPr>
            <a:t>(2030 vs. 2005)</a:t>
          </a:r>
        </a:p>
        <a:p>
          <a:r>
            <a:rPr lang="en-GB" err="1">
              <a:latin typeface="Century Gothic" panose="020B0502020202020204" pitchFamily="34" charset="0"/>
            </a:rPr>
            <a:t>Beschlossen</a:t>
          </a:r>
          <a:r>
            <a:rPr lang="en-GB">
              <a:latin typeface="Century Gothic" panose="020B0502020202020204" pitchFamily="34" charset="0"/>
            </a:rPr>
            <a:t>: -43%</a:t>
          </a:r>
          <a:r>
            <a:rPr lang="en-GB">
              <a:solidFill>
                <a:srgbClr val="000099"/>
              </a:solidFill>
              <a:latin typeface="Century Gothic" panose="020B0502020202020204" pitchFamily="34" charset="0"/>
            </a:rPr>
            <a:t>*</a:t>
          </a:r>
        </a:p>
        <a:p>
          <a:r>
            <a:rPr lang="en-GB">
              <a:latin typeface="Century Gothic" panose="020B0502020202020204" pitchFamily="34" charset="0"/>
            </a:rPr>
            <a:t>In </a:t>
          </a:r>
          <a:r>
            <a:rPr lang="en-GB" err="1">
              <a:latin typeface="Century Gothic" panose="020B0502020202020204" pitchFamily="34" charset="0"/>
            </a:rPr>
            <a:t>Diskussion</a:t>
          </a:r>
          <a:r>
            <a:rPr lang="en-GB">
              <a:latin typeface="Century Gothic" panose="020B0502020202020204" pitchFamily="34" charset="0"/>
            </a:rPr>
            <a:t>: -61/-63%</a:t>
          </a:r>
          <a:endParaRPr lang="en-GB"/>
        </a:p>
      </dgm:t>
    </dgm:pt>
    <dgm:pt modelId="{10256B70-9692-46F9-97A9-A8E0B4713E32}" type="parTrans" cxnId="{F4882B98-E2F9-4EE2-9D70-59835C920439}">
      <dgm:prSet/>
      <dgm:spPr/>
      <dgm:t>
        <a:bodyPr/>
        <a:lstStyle/>
        <a:p>
          <a:endParaRPr lang="en-GB"/>
        </a:p>
      </dgm:t>
    </dgm:pt>
    <dgm:pt modelId="{BBF08416-575E-4898-A1F8-57C88E34CCEE}" type="sibTrans" cxnId="{F4882B98-E2F9-4EE2-9D70-59835C920439}">
      <dgm:prSet/>
      <dgm:spPr/>
      <dgm:t>
        <a:bodyPr/>
        <a:lstStyle/>
        <a:p>
          <a:endParaRPr lang="en-GB"/>
        </a:p>
      </dgm:t>
    </dgm:pt>
    <dgm:pt modelId="{5AAC87FA-AFBA-41CF-A840-20F8199E1C77}">
      <dgm:prSet phldrT="[Text]"/>
      <dgm:spPr/>
      <dgm:t>
        <a:bodyPr/>
        <a:lstStyle/>
        <a:p>
          <a:r>
            <a:rPr lang="en-GB">
              <a:latin typeface="Century Gothic" panose="020B0502020202020204" pitchFamily="34" charset="0"/>
            </a:rPr>
            <a:t>Non-ETS </a:t>
          </a:r>
        </a:p>
        <a:p>
          <a:r>
            <a:rPr lang="en-GB" err="1">
              <a:latin typeface="Century Gothic" panose="020B0502020202020204" pitchFamily="34" charset="0"/>
            </a:rPr>
            <a:t>Treibhausgasemissionen</a:t>
          </a:r>
          <a:endParaRPr lang="en-GB">
            <a:latin typeface="Century Gothic" panose="020B0502020202020204" pitchFamily="34" charset="0"/>
          </a:endParaRPr>
        </a:p>
        <a:p>
          <a:r>
            <a:rPr lang="en-GB">
              <a:latin typeface="Century Gothic" panose="020B0502020202020204" pitchFamily="34" charset="0"/>
            </a:rPr>
            <a:t>(2030 vs. 2005)</a:t>
          </a:r>
        </a:p>
        <a:p>
          <a:r>
            <a:rPr lang="en-GB" err="1">
              <a:latin typeface="Century Gothic" panose="020B0502020202020204" pitchFamily="34" charset="0"/>
            </a:rPr>
            <a:t>Beschlossen</a:t>
          </a:r>
          <a:r>
            <a:rPr lang="en-GB">
              <a:latin typeface="Century Gothic" panose="020B0502020202020204" pitchFamily="34" charset="0"/>
            </a:rPr>
            <a:t>: -29%</a:t>
          </a:r>
          <a:r>
            <a:rPr lang="en-GB">
              <a:solidFill>
                <a:srgbClr val="000099"/>
              </a:solidFill>
              <a:latin typeface="Century Gothic" panose="020B0502020202020204" pitchFamily="34" charset="0"/>
            </a:rPr>
            <a:t>*</a:t>
          </a:r>
        </a:p>
        <a:p>
          <a:r>
            <a:rPr lang="en-GB">
              <a:latin typeface="Century Gothic" panose="020B0502020202020204" pitchFamily="34" charset="0"/>
            </a:rPr>
            <a:t>In </a:t>
          </a:r>
          <a:r>
            <a:rPr lang="en-GB" err="1">
              <a:latin typeface="Century Gothic" panose="020B0502020202020204" pitchFamily="34" charset="0"/>
            </a:rPr>
            <a:t>Diskussion</a:t>
          </a:r>
          <a:r>
            <a:rPr lang="en-GB">
              <a:latin typeface="Century Gothic" panose="020B0502020202020204" pitchFamily="34" charset="0"/>
            </a:rPr>
            <a:t>: -40%</a:t>
          </a:r>
          <a:endParaRPr lang="en-GB"/>
        </a:p>
      </dgm:t>
    </dgm:pt>
    <dgm:pt modelId="{5B37FB75-4009-4F2A-9FD9-FBF15F646B51}" type="parTrans" cxnId="{917A724D-390C-4BDB-A162-5B421BC68FB8}">
      <dgm:prSet/>
      <dgm:spPr/>
      <dgm:t>
        <a:bodyPr/>
        <a:lstStyle/>
        <a:p>
          <a:endParaRPr lang="en-GB"/>
        </a:p>
      </dgm:t>
    </dgm:pt>
    <dgm:pt modelId="{8C6A29B6-ACCE-4A09-B8EE-4B98BF98AAEF}" type="sibTrans" cxnId="{917A724D-390C-4BDB-A162-5B421BC68FB8}">
      <dgm:prSet/>
      <dgm:spPr/>
      <dgm:t>
        <a:bodyPr/>
        <a:lstStyle/>
        <a:p>
          <a:endParaRPr lang="en-GB"/>
        </a:p>
      </dgm:t>
    </dgm:pt>
    <dgm:pt modelId="{57FC9870-A5A4-4499-A5D2-D32538A2581E}" type="pres">
      <dgm:prSet presAssocID="{5D799717-59F2-4C37-B3E6-C5BE02A5D9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7DCAE5F-CAA6-4553-BE38-579394918731}" type="pres">
      <dgm:prSet presAssocID="{9EFF9307-A5BB-4399-9E96-45B80FF6B7C8}" presName="hierRoot1" presStyleCnt="0"/>
      <dgm:spPr/>
    </dgm:pt>
    <dgm:pt modelId="{0AE49B10-2EBF-4841-B0A4-74B73629898A}" type="pres">
      <dgm:prSet presAssocID="{9EFF9307-A5BB-4399-9E96-45B80FF6B7C8}" presName="composite" presStyleCnt="0"/>
      <dgm:spPr/>
    </dgm:pt>
    <dgm:pt modelId="{B6C8A168-CED8-4013-B44C-E396BB048C27}" type="pres">
      <dgm:prSet presAssocID="{9EFF9307-A5BB-4399-9E96-45B80FF6B7C8}" presName="background" presStyleLbl="node0" presStyleIdx="0" presStyleCnt="1"/>
      <dgm:spPr/>
    </dgm:pt>
    <dgm:pt modelId="{8465E45E-3873-4F74-A17C-19549496E6AF}" type="pres">
      <dgm:prSet presAssocID="{9EFF9307-A5BB-4399-9E96-45B80FF6B7C8}" presName="text" presStyleLbl="fgAcc0" presStyleIdx="0" presStyleCnt="1">
        <dgm:presLayoutVars>
          <dgm:chPref val="3"/>
        </dgm:presLayoutVars>
      </dgm:prSet>
      <dgm:spPr/>
    </dgm:pt>
    <dgm:pt modelId="{910187B4-D117-4364-A81B-89D09FC04F90}" type="pres">
      <dgm:prSet presAssocID="{9EFF9307-A5BB-4399-9E96-45B80FF6B7C8}" presName="hierChild2" presStyleCnt="0"/>
      <dgm:spPr/>
    </dgm:pt>
    <dgm:pt modelId="{D546B12E-65CC-415B-87DD-F2D987938599}" type="pres">
      <dgm:prSet presAssocID="{10256B70-9692-46F9-97A9-A8E0B4713E32}" presName="Name10" presStyleLbl="parChTrans1D2" presStyleIdx="0" presStyleCnt="2"/>
      <dgm:spPr/>
    </dgm:pt>
    <dgm:pt modelId="{0D8C2ECB-202B-42CE-A06F-0868DA69431B}" type="pres">
      <dgm:prSet presAssocID="{CBDC349A-FD94-440E-A847-9C14AEBC558A}" presName="hierRoot2" presStyleCnt="0"/>
      <dgm:spPr/>
    </dgm:pt>
    <dgm:pt modelId="{DDAF5FE3-E8CC-4A1F-867B-AD5CEA36F743}" type="pres">
      <dgm:prSet presAssocID="{CBDC349A-FD94-440E-A847-9C14AEBC558A}" presName="composite2" presStyleCnt="0"/>
      <dgm:spPr/>
    </dgm:pt>
    <dgm:pt modelId="{D5A46CD4-8738-4045-AC06-FEB6D69D4360}" type="pres">
      <dgm:prSet presAssocID="{CBDC349A-FD94-440E-A847-9C14AEBC558A}" presName="background2" presStyleLbl="node2" presStyleIdx="0" presStyleCnt="2"/>
      <dgm:spPr/>
    </dgm:pt>
    <dgm:pt modelId="{69FDE7B3-4B83-4892-BC29-C78263644C12}" type="pres">
      <dgm:prSet presAssocID="{CBDC349A-FD94-440E-A847-9C14AEBC558A}" presName="text2" presStyleLbl="fgAcc2" presStyleIdx="0" presStyleCnt="2">
        <dgm:presLayoutVars>
          <dgm:chPref val="3"/>
        </dgm:presLayoutVars>
      </dgm:prSet>
      <dgm:spPr/>
    </dgm:pt>
    <dgm:pt modelId="{3E170409-FA2C-42AD-A0D1-4C613A88EDDD}" type="pres">
      <dgm:prSet presAssocID="{CBDC349A-FD94-440E-A847-9C14AEBC558A}" presName="hierChild3" presStyleCnt="0"/>
      <dgm:spPr/>
    </dgm:pt>
    <dgm:pt modelId="{0946A410-E247-4FAC-A601-A70A891B6141}" type="pres">
      <dgm:prSet presAssocID="{5B37FB75-4009-4F2A-9FD9-FBF15F646B51}" presName="Name10" presStyleLbl="parChTrans1D2" presStyleIdx="1" presStyleCnt="2"/>
      <dgm:spPr/>
    </dgm:pt>
    <dgm:pt modelId="{769EDC2A-6A03-4828-BEB3-639154B4518D}" type="pres">
      <dgm:prSet presAssocID="{5AAC87FA-AFBA-41CF-A840-20F8199E1C77}" presName="hierRoot2" presStyleCnt="0"/>
      <dgm:spPr/>
    </dgm:pt>
    <dgm:pt modelId="{EBCDE4E3-D277-4355-A6FB-B94DA65BD14B}" type="pres">
      <dgm:prSet presAssocID="{5AAC87FA-AFBA-41CF-A840-20F8199E1C77}" presName="composite2" presStyleCnt="0"/>
      <dgm:spPr/>
    </dgm:pt>
    <dgm:pt modelId="{91A4EE9A-25DA-49B0-AA60-2584130994F0}" type="pres">
      <dgm:prSet presAssocID="{5AAC87FA-AFBA-41CF-A840-20F8199E1C77}" presName="background2" presStyleLbl="node2" presStyleIdx="1" presStyleCnt="2"/>
      <dgm:spPr/>
    </dgm:pt>
    <dgm:pt modelId="{809B4C84-4FBB-415F-A5F2-D36C67D373F2}" type="pres">
      <dgm:prSet presAssocID="{5AAC87FA-AFBA-41CF-A840-20F8199E1C77}" presName="text2" presStyleLbl="fgAcc2" presStyleIdx="1" presStyleCnt="2">
        <dgm:presLayoutVars>
          <dgm:chPref val="3"/>
        </dgm:presLayoutVars>
      </dgm:prSet>
      <dgm:spPr/>
    </dgm:pt>
    <dgm:pt modelId="{1CCE1758-A5D8-4BB0-A752-F626991F1074}" type="pres">
      <dgm:prSet presAssocID="{5AAC87FA-AFBA-41CF-A840-20F8199E1C77}" presName="hierChild3" presStyleCnt="0"/>
      <dgm:spPr/>
    </dgm:pt>
  </dgm:ptLst>
  <dgm:cxnLst>
    <dgm:cxn modelId="{B2067E34-0A1C-4A38-8C43-2BAF21A342ED}" type="presOf" srcId="{5B37FB75-4009-4F2A-9FD9-FBF15F646B51}" destId="{0946A410-E247-4FAC-A601-A70A891B6141}" srcOrd="0" destOrd="0" presId="urn:microsoft.com/office/officeart/2005/8/layout/hierarchy1"/>
    <dgm:cxn modelId="{7AF0BB6A-ABD6-4B64-9D91-FC0169D8558A}" type="presOf" srcId="{5AAC87FA-AFBA-41CF-A840-20F8199E1C77}" destId="{809B4C84-4FBB-415F-A5F2-D36C67D373F2}" srcOrd="0" destOrd="0" presId="urn:microsoft.com/office/officeart/2005/8/layout/hierarchy1"/>
    <dgm:cxn modelId="{38254C6C-7C72-4BF0-970C-73AF40406A2F}" type="presOf" srcId="{5D799717-59F2-4C37-B3E6-C5BE02A5D9E4}" destId="{57FC9870-A5A4-4499-A5D2-D32538A2581E}" srcOrd="0" destOrd="0" presId="urn:microsoft.com/office/officeart/2005/8/layout/hierarchy1"/>
    <dgm:cxn modelId="{917A724D-390C-4BDB-A162-5B421BC68FB8}" srcId="{9EFF9307-A5BB-4399-9E96-45B80FF6B7C8}" destId="{5AAC87FA-AFBA-41CF-A840-20F8199E1C77}" srcOrd="1" destOrd="0" parTransId="{5B37FB75-4009-4F2A-9FD9-FBF15F646B51}" sibTransId="{8C6A29B6-ACCE-4A09-B8EE-4B98BF98AAEF}"/>
    <dgm:cxn modelId="{9AC7BD50-C00F-4A36-AD7E-E5DF5E13F92F}" srcId="{5D799717-59F2-4C37-B3E6-C5BE02A5D9E4}" destId="{9EFF9307-A5BB-4399-9E96-45B80FF6B7C8}" srcOrd="0" destOrd="0" parTransId="{731C58B9-72EC-4950-A8C9-17BE801224F1}" sibTransId="{8D4BA43C-07B4-4BB7-BC1F-D39C576AE806}"/>
    <dgm:cxn modelId="{F4882B98-E2F9-4EE2-9D70-59835C920439}" srcId="{9EFF9307-A5BB-4399-9E96-45B80FF6B7C8}" destId="{CBDC349A-FD94-440E-A847-9C14AEBC558A}" srcOrd="0" destOrd="0" parTransId="{10256B70-9692-46F9-97A9-A8E0B4713E32}" sibTransId="{BBF08416-575E-4898-A1F8-57C88E34CCEE}"/>
    <dgm:cxn modelId="{7E5E6BA2-29BE-4DE2-BE0E-6314E61A7C9F}" type="presOf" srcId="{10256B70-9692-46F9-97A9-A8E0B4713E32}" destId="{D546B12E-65CC-415B-87DD-F2D987938599}" srcOrd="0" destOrd="0" presId="urn:microsoft.com/office/officeart/2005/8/layout/hierarchy1"/>
    <dgm:cxn modelId="{790427BB-CA83-4B62-B2AE-CC8B342799FF}" type="presOf" srcId="{9EFF9307-A5BB-4399-9E96-45B80FF6B7C8}" destId="{8465E45E-3873-4F74-A17C-19549496E6AF}" srcOrd="0" destOrd="0" presId="urn:microsoft.com/office/officeart/2005/8/layout/hierarchy1"/>
    <dgm:cxn modelId="{59AA1BF5-FC4B-4491-BF7D-29A6657CC4A3}" type="presOf" srcId="{CBDC349A-FD94-440E-A847-9C14AEBC558A}" destId="{69FDE7B3-4B83-4892-BC29-C78263644C12}" srcOrd="0" destOrd="0" presId="urn:microsoft.com/office/officeart/2005/8/layout/hierarchy1"/>
    <dgm:cxn modelId="{A8E8C001-B2D2-4315-B49F-497459BC4B34}" type="presParOf" srcId="{57FC9870-A5A4-4499-A5D2-D32538A2581E}" destId="{17DCAE5F-CAA6-4553-BE38-579394918731}" srcOrd="0" destOrd="0" presId="urn:microsoft.com/office/officeart/2005/8/layout/hierarchy1"/>
    <dgm:cxn modelId="{03AF2D4E-EFBE-4CD0-ADD1-E008AAEE5197}" type="presParOf" srcId="{17DCAE5F-CAA6-4553-BE38-579394918731}" destId="{0AE49B10-2EBF-4841-B0A4-74B73629898A}" srcOrd="0" destOrd="0" presId="urn:microsoft.com/office/officeart/2005/8/layout/hierarchy1"/>
    <dgm:cxn modelId="{51996FA3-25CA-42B3-A8FB-99A954298F5F}" type="presParOf" srcId="{0AE49B10-2EBF-4841-B0A4-74B73629898A}" destId="{B6C8A168-CED8-4013-B44C-E396BB048C27}" srcOrd="0" destOrd="0" presId="urn:microsoft.com/office/officeart/2005/8/layout/hierarchy1"/>
    <dgm:cxn modelId="{5139C63A-25C5-4563-BD4E-CF0F36575D1C}" type="presParOf" srcId="{0AE49B10-2EBF-4841-B0A4-74B73629898A}" destId="{8465E45E-3873-4F74-A17C-19549496E6AF}" srcOrd="1" destOrd="0" presId="urn:microsoft.com/office/officeart/2005/8/layout/hierarchy1"/>
    <dgm:cxn modelId="{D9F9717B-A781-4E2E-B3BC-026C34762E41}" type="presParOf" srcId="{17DCAE5F-CAA6-4553-BE38-579394918731}" destId="{910187B4-D117-4364-A81B-89D09FC04F90}" srcOrd="1" destOrd="0" presId="urn:microsoft.com/office/officeart/2005/8/layout/hierarchy1"/>
    <dgm:cxn modelId="{148404F6-5C3A-4587-BF86-045CFFCD5142}" type="presParOf" srcId="{910187B4-D117-4364-A81B-89D09FC04F90}" destId="{D546B12E-65CC-415B-87DD-F2D987938599}" srcOrd="0" destOrd="0" presId="urn:microsoft.com/office/officeart/2005/8/layout/hierarchy1"/>
    <dgm:cxn modelId="{180C8447-8887-4735-A66E-3436AB6BE28D}" type="presParOf" srcId="{910187B4-D117-4364-A81B-89D09FC04F90}" destId="{0D8C2ECB-202B-42CE-A06F-0868DA69431B}" srcOrd="1" destOrd="0" presId="urn:microsoft.com/office/officeart/2005/8/layout/hierarchy1"/>
    <dgm:cxn modelId="{C4B82E8C-48B6-401A-AFB0-CF6489526D00}" type="presParOf" srcId="{0D8C2ECB-202B-42CE-A06F-0868DA69431B}" destId="{DDAF5FE3-E8CC-4A1F-867B-AD5CEA36F743}" srcOrd="0" destOrd="0" presId="urn:microsoft.com/office/officeart/2005/8/layout/hierarchy1"/>
    <dgm:cxn modelId="{0C9E1E3F-D501-474E-8CF8-9AFA42230797}" type="presParOf" srcId="{DDAF5FE3-E8CC-4A1F-867B-AD5CEA36F743}" destId="{D5A46CD4-8738-4045-AC06-FEB6D69D4360}" srcOrd="0" destOrd="0" presId="urn:microsoft.com/office/officeart/2005/8/layout/hierarchy1"/>
    <dgm:cxn modelId="{33CFA73C-08D3-4AA9-B44F-1C45DF28DC68}" type="presParOf" srcId="{DDAF5FE3-E8CC-4A1F-867B-AD5CEA36F743}" destId="{69FDE7B3-4B83-4892-BC29-C78263644C12}" srcOrd="1" destOrd="0" presId="urn:microsoft.com/office/officeart/2005/8/layout/hierarchy1"/>
    <dgm:cxn modelId="{D92E8381-A389-4AE8-A03E-CCA02446BB53}" type="presParOf" srcId="{0D8C2ECB-202B-42CE-A06F-0868DA69431B}" destId="{3E170409-FA2C-42AD-A0D1-4C613A88EDDD}" srcOrd="1" destOrd="0" presId="urn:microsoft.com/office/officeart/2005/8/layout/hierarchy1"/>
    <dgm:cxn modelId="{12B7DFA9-79D0-4425-A51C-F9861C7D1323}" type="presParOf" srcId="{910187B4-D117-4364-A81B-89D09FC04F90}" destId="{0946A410-E247-4FAC-A601-A70A891B6141}" srcOrd="2" destOrd="0" presId="urn:microsoft.com/office/officeart/2005/8/layout/hierarchy1"/>
    <dgm:cxn modelId="{4013F984-1A41-498F-89B0-A317A4D30E42}" type="presParOf" srcId="{910187B4-D117-4364-A81B-89D09FC04F90}" destId="{769EDC2A-6A03-4828-BEB3-639154B4518D}" srcOrd="3" destOrd="0" presId="urn:microsoft.com/office/officeart/2005/8/layout/hierarchy1"/>
    <dgm:cxn modelId="{BFC0F683-86A3-42FF-B556-4200EF9D9DCA}" type="presParOf" srcId="{769EDC2A-6A03-4828-BEB3-639154B4518D}" destId="{EBCDE4E3-D277-4355-A6FB-B94DA65BD14B}" srcOrd="0" destOrd="0" presId="urn:microsoft.com/office/officeart/2005/8/layout/hierarchy1"/>
    <dgm:cxn modelId="{74213093-9A0A-4351-8E86-1210D016DCE6}" type="presParOf" srcId="{EBCDE4E3-D277-4355-A6FB-B94DA65BD14B}" destId="{91A4EE9A-25DA-49B0-AA60-2584130994F0}" srcOrd="0" destOrd="0" presId="urn:microsoft.com/office/officeart/2005/8/layout/hierarchy1"/>
    <dgm:cxn modelId="{6904FFD8-4382-45B7-A9A7-BDA48DDFAFE6}" type="presParOf" srcId="{EBCDE4E3-D277-4355-A6FB-B94DA65BD14B}" destId="{809B4C84-4FBB-415F-A5F2-D36C67D373F2}" srcOrd="1" destOrd="0" presId="urn:microsoft.com/office/officeart/2005/8/layout/hierarchy1"/>
    <dgm:cxn modelId="{3155DD04-93C0-47AA-BBAE-D383164B0C5B}" type="presParOf" srcId="{769EDC2A-6A03-4828-BEB3-639154B4518D}" destId="{1CCE1758-A5D8-4BB0-A752-F626991F107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799717-59F2-4C37-B3E6-C5BE02A5D9E4}" type="doc">
      <dgm:prSet loTypeId="urn:microsoft.com/office/officeart/2005/8/layout/hierarchy1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5AAC87FA-AFBA-41CF-A840-20F8199E1C77}">
      <dgm:prSet phldrT="[Text]"/>
      <dgm:spPr/>
      <dgm:t>
        <a:bodyPr/>
        <a:lstStyle/>
        <a:p>
          <a:r>
            <a:rPr lang="en-GB">
              <a:latin typeface="Century Gothic" panose="020B0502020202020204" pitchFamily="34" charset="0"/>
            </a:rPr>
            <a:t>Non-ETS </a:t>
          </a:r>
        </a:p>
        <a:p>
          <a:r>
            <a:rPr lang="en-GB" err="1">
              <a:latin typeface="Century Gothic" panose="020B0502020202020204" pitchFamily="34" charset="0"/>
            </a:rPr>
            <a:t>Treibhausgasemissionen</a:t>
          </a:r>
          <a:endParaRPr lang="en-GB">
            <a:latin typeface="Century Gothic" panose="020B0502020202020204" pitchFamily="34" charset="0"/>
          </a:endParaRPr>
        </a:p>
        <a:p>
          <a:r>
            <a:rPr lang="en-GB">
              <a:latin typeface="Century Gothic" panose="020B0502020202020204" pitchFamily="34" charset="0"/>
            </a:rPr>
            <a:t>(2030 vs. 2005)</a:t>
          </a:r>
        </a:p>
        <a:p>
          <a:r>
            <a:rPr lang="en-GB" err="1">
              <a:latin typeface="Century Gothic" panose="020B0502020202020204" pitchFamily="34" charset="0"/>
            </a:rPr>
            <a:t>Beschlossen</a:t>
          </a:r>
          <a:r>
            <a:rPr lang="en-GB">
              <a:latin typeface="Century Gothic" panose="020B0502020202020204" pitchFamily="34" charset="0"/>
            </a:rPr>
            <a:t>: -36%</a:t>
          </a:r>
        </a:p>
        <a:p>
          <a:r>
            <a:rPr lang="en-GB">
              <a:latin typeface="Century Gothic" panose="020B0502020202020204" pitchFamily="34" charset="0"/>
            </a:rPr>
            <a:t>In </a:t>
          </a:r>
          <a:r>
            <a:rPr lang="en-GB" err="1">
              <a:latin typeface="Century Gothic" panose="020B0502020202020204" pitchFamily="34" charset="0"/>
            </a:rPr>
            <a:t>Diskussion</a:t>
          </a:r>
          <a:r>
            <a:rPr lang="en-GB">
              <a:latin typeface="Century Gothic" panose="020B0502020202020204" pitchFamily="34" charset="0"/>
            </a:rPr>
            <a:t>: -48%</a:t>
          </a:r>
          <a:endParaRPr lang="en-GB"/>
        </a:p>
      </dgm:t>
    </dgm:pt>
    <dgm:pt modelId="{5B37FB75-4009-4F2A-9FD9-FBF15F646B51}" type="parTrans" cxnId="{917A724D-390C-4BDB-A162-5B421BC68FB8}">
      <dgm:prSet/>
      <dgm:spPr/>
      <dgm:t>
        <a:bodyPr/>
        <a:lstStyle/>
        <a:p>
          <a:endParaRPr lang="en-GB"/>
        </a:p>
      </dgm:t>
    </dgm:pt>
    <dgm:pt modelId="{8C6A29B6-ACCE-4A09-B8EE-4B98BF98AAEF}" type="sibTrans" cxnId="{917A724D-390C-4BDB-A162-5B421BC68FB8}">
      <dgm:prSet/>
      <dgm:spPr/>
      <dgm:t>
        <a:bodyPr/>
        <a:lstStyle/>
        <a:p>
          <a:endParaRPr lang="en-GB"/>
        </a:p>
      </dgm:t>
    </dgm:pt>
    <dgm:pt modelId="{57FC9870-A5A4-4499-A5D2-D32538A2581E}" type="pres">
      <dgm:prSet presAssocID="{5D799717-59F2-4C37-B3E6-C5BE02A5D9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0D03C73-C5D1-434B-BDBC-61196A2FC88A}" type="pres">
      <dgm:prSet presAssocID="{5AAC87FA-AFBA-41CF-A840-20F8199E1C77}" presName="hierRoot1" presStyleCnt="0"/>
      <dgm:spPr/>
    </dgm:pt>
    <dgm:pt modelId="{1CF79802-8228-45E9-B941-C5E584786399}" type="pres">
      <dgm:prSet presAssocID="{5AAC87FA-AFBA-41CF-A840-20F8199E1C77}" presName="composite" presStyleCnt="0"/>
      <dgm:spPr/>
    </dgm:pt>
    <dgm:pt modelId="{F517AA3B-7DA0-4F81-8BED-D23E71FBE61A}" type="pres">
      <dgm:prSet presAssocID="{5AAC87FA-AFBA-41CF-A840-20F8199E1C77}" presName="background" presStyleLbl="node0" presStyleIdx="0" presStyleCnt="1"/>
      <dgm:spPr/>
    </dgm:pt>
    <dgm:pt modelId="{23BE8C54-5621-4243-B9B3-ECE3E2E648F8}" type="pres">
      <dgm:prSet presAssocID="{5AAC87FA-AFBA-41CF-A840-20F8199E1C77}" presName="text" presStyleLbl="fgAcc0" presStyleIdx="0" presStyleCnt="1">
        <dgm:presLayoutVars>
          <dgm:chPref val="3"/>
        </dgm:presLayoutVars>
      </dgm:prSet>
      <dgm:spPr/>
    </dgm:pt>
    <dgm:pt modelId="{7521B88A-E83D-49C7-98A4-49FB5DC9BD33}" type="pres">
      <dgm:prSet presAssocID="{5AAC87FA-AFBA-41CF-A840-20F8199E1C77}" presName="hierChild2" presStyleCnt="0"/>
      <dgm:spPr/>
    </dgm:pt>
  </dgm:ptLst>
  <dgm:cxnLst>
    <dgm:cxn modelId="{F909691A-5C3E-4489-BFE5-0C8BCE679720}" type="presOf" srcId="{5AAC87FA-AFBA-41CF-A840-20F8199E1C77}" destId="{23BE8C54-5621-4243-B9B3-ECE3E2E648F8}" srcOrd="0" destOrd="0" presId="urn:microsoft.com/office/officeart/2005/8/layout/hierarchy1"/>
    <dgm:cxn modelId="{38254C6C-7C72-4BF0-970C-73AF40406A2F}" type="presOf" srcId="{5D799717-59F2-4C37-B3E6-C5BE02A5D9E4}" destId="{57FC9870-A5A4-4499-A5D2-D32538A2581E}" srcOrd="0" destOrd="0" presId="urn:microsoft.com/office/officeart/2005/8/layout/hierarchy1"/>
    <dgm:cxn modelId="{917A724D-390C-4BDB-A162-5B421BC68FB8}" srcId="{5D799717-59F2-4C37-B3E6-C5BE02A5D9E4}" destId="{5AAC87FA-AFBA-41CF-A840-20F8199E1C77}" srcOrd="0" destOrd="0" parTransId="{5B37FB75-4009-4F2A-9FD9-FBF15F646B51}" sibTransId="{8C6A29B6-ACCE-4A09-B8EE-4B98BF98AAEF}"/>
    <dgm:cxn modelId="{89DE4CCE-AA02-4C0D-BA3A-EE7D82C59115}" type="presParOf" srcId="{57FC9870-A5A4-4499-A5D2-D32538A2581E}" destId="{90D03C73-C5D1-434B-BDBC-61196A2FC88A}" srcOrd="0" destOrd="0" presId="urn:microsoft.com/office/officeart/2005/8/layout/hierarchy1"/>
    <dgm:cxn modelId="{F5D223F9-E5D4-439D-BB65-E9996311E1C2}" type="presParOf" srcId="{90D03C73-C5D1-434B-BDBC-61196A2FC88A}" destId="{1CF79802-8228-45E9-B941-C5E584786399}" srcOrd="0" destOrd="0" presId="urn:microsoft.com/office/officeart/2005/8/layout/hierarchy1"/>
    <dgm:cxn modelId="{C3207BE0-F80E-4C2D-A09A-FD473EDDB2D2}" type="presParOf" srcId="{1CF79802-8228-45E9-B941-C5E584786399}" destId="{F517AA3B-7DA0-4F81-8BED-D23E71FBE61A}" srcOrd="0" destOrd="0" presId="urn:microsoft.com/office/officeart/2005/8/layout/hierarchy1"/>
    <dgm:cxn modelId="{05C4E1FA-0A99-4A87-A5BC-F512E7C2C62A}" type="presParOf" srcId="{1CF79802-8228-45E9-B941-C5E584786399}" destId="{23BE8C54-5621-4243-B9B3-ECE3E2E648F8}" srcOrd="1" destOrd="0" presId="urn:microsoft.com/office/officeart/2005/8/layout/hierarchy1"/>
    <dgm:cxn modelId="{E7EAFA85-AB6E-4480-BC01-1D5B1E53B79B}" type="presParOf" srcId="{90D03C73-C5D1-434B-BDBC-61196A2FC88A}" destId="{7521B88A-E83D-49C7-98A4-49FB5DC9BD3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6A410-E247-4FAC-A601-A70A891B6141}">
      <dsp:nvSpPr>
        <dsp:cNvPr id="0" name=""/>
        <dsp:cNvSpPr/>
      </dsp:nvSpPr>
      <dsp:spPr>
        <a:xfrm>
          <a:off x="1851350" y="1181621"/>
          <a:ext cx="1017981" cy="484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149"/>
              </a:lnTo>
              <a:lnTo>
                <a:pt x="1017981" y="330149"/>
              </a:lnTo>
              <a:lnTo>
                <a:pt x="1017981" y="484466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46B12E-65CC-415B-87DD-F2D987938599}">
      <dsp:nvSpPr>
        <dsp:cNvPr id="0" name=""/>
        <dsp:cNvSpPr/>
      </dsp:nvSpPr>
      <dsp:spPr>
        <a:xfrm>
          <a:off x="833368" y="1181621"/>
          <a:ext cx="1017981" cy="484466"/>
        </a:xfrm>
        <a:custGeom>
          <a:avLst/>
          <a:gdLst/>
          <a:ahLst/>
          <a:cxnLst/>
          <a:rect l="0" t="0" r="0" b="0"/>
          <a:pathLst>
            <a:path>
              <a:moveTo>
                <a:pt x="1017981" y="0"/>
              </a:moveTo>
              <a:lnTo>
                <a:pt x="1017981" y="330149"/>
              </a:lnTo>
              <a:lnTo>
                <a:pt x="0" y="330149"/>
              </a:lnTo>
              <a:lnTo>
                <a:pt x="0" y="484466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8A168-CED8-4013-B44C-E396BB048C27}">
      <dsp:nvSpPr>
        <dsp:cNvPr id="0" name=""/>
        <dsp:cNvSpPr/>
      </dsp:nvSpPr>
      <dsp:spPr>
        <a:xfrm>
          <a:off x="1018456" y="123846"/>
          <a:ext cx="1665788" cy="10577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65E45E-3873-4F74-A17C-19549496E6AF}">
      <dsp:nvSpPr>
        <dsp:cNvPr id="0" name=""/>
        <dsp:cNvSpPr/>
      </dsp:nvSpPr>
      <dsp:spPr>
        <a:xfrm>
          <a:off x="1203543" y="299679"/>
          <a:ext cx="1665788" cy="1057775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err="1">
              <a:latin typeface="Century Gothic" panose="020B0502020202020204" pitchFamily="34" charset="0"/>
            </a:rPr>
            <a:t>Treibhausgasemissionen</a:t>
          </a:r>
          <a:endParaRPr lang="en-GB" sz="1000" kern="1200">
            <a:latin typeface="Century Gothic" panose="020B0502020202020204" pitchFamily="34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err="1">
              <a:latin typeface="Century Gothic" panose="020B0502020202020204" pitchFamily="34" charset="0"/>
            </a:rPr>
            <a:t>Gesamt</a:t>
          </a:r>
          <a:endParaRPr lang="en-GB" sz="1000" kern="1200">
            <a:latin typeface="Century Gothic" panose="020B0502020202020204" pitchFamily="34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>
              <a:latin typeface="Century Gothic" panose="020B0502020202020204" pitchFamily="34" charset="0"/>
            </a:rPr>
            <a:t>(2030 vs. 1990)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err="1">
              <a:latin typeface="Century Gothic" panose="020B0502020202020204" pitchFamily="34" charset="0"/>
            </a:rPr>
            <a:t>Beschlossen</a:t>
          </a:r>
          <a:r>
            <a:rPr lang="en-GB" sz="1000" kern="1200">
              <a:latin typeface="Century Gothic" panose="020B0502020202020204" pitchFamily="34" charset="0"/>
            </a:rPr>
            <a:t>: -55%</a:t>
          </a:r>
        </a:p>
      </dsp:txBody>
      <dsp:txXfrm>
        <a:off x="1234524" y="330660"/>
        <a:ext cx="1603826" cy="995813"/>
      </dsp:txXfrm>
    </dsp:sp>
    <dsp:sp modelId="{D5A46CD4-8738-4045-AC06-FEB6D69D4360}">
      <dsp:nvSpPr>
        <dsp:cNvPr id="0" name=""/>
        <dsp:cNvSpPr/>
      </dsp:nvSpPr>
      <dsp:spPr>
        <a:xfrm>
          <a:off x="474" y="1666088"/>
          <a:ext cx="1665788" cy="10577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FDE7B3-4B83-4892-BC29-C78263644C12}">
      <dsp:nvSpPr>
        <dsp:cNvPr id="0" name=""/>
        <dsp:cNvSpPr/>
      </dsp:nvSpPr>
      <dsp:spPr>
        <a:xfrm>
          <a:off x="185562" y="1841921"/>
          <a:ext cx="1665788" cy="1057775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>
              <a:latin typeface="Century Gothic" panose="020B0502020202020204" pitchFamily="34" charset="0"/>
            </a:rPr>
            <a:t>EU ETS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err="1">
              <a:latin typeface="Century Gothic" panose="020B0502020202020204" pitchFamily="34" charset="0"/>
            </a:rPr>
            <a:t>Treibhausgasemissionen</a:t>
          </a:r>
          <a:endParaRPr lang="en-GB" sz="1000" kern="1200">
            <a:latin typeface="Century Gothic" panose="020B0502020202020204" pitchFamily="34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>
              <a:latin typeface="Century Gothic" panose="020B0502020202020204" pitchFamily="34" charset="0"/>
            </a:rPr>
            <a:t>(2030 vs. 2005)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err="1">
              <a:latin typeface="Century Gothic" panose="020B0502020202020204" pitchFamily="34" charset="0"/>
            </a:rPr>
            <a:t>Beschlossen</a:t>
          </a:r>
          <a:r>
            <a:rPr lang="en-GB" sz="1000" kern="1200">
              <a:latin typeface="Century Gothic" panose="020B0502020202020204" pitchFamily="34" charset="0"/>
            </a:rPr>
            <a:t>: -43%</a:t>
          </a:r>
          <a:r>
            <a:rPr lang="en-GB" sz="1000" kern="1200">
              <a:solidFill>
                <a:srgbClr val="000099"/>
              </a:solidFill>
              <a:latin typeface="Century Gothic" panose="020B0502020202020204" pitchFamily="34" charset="0"/>
            </a:rPr>
            <a:t>*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>
              <a:latin typeface="Century Gothic" panose="020B0502020202020204" pitchFamily="34" charset="0"/>
            </a:rPr>
            <a:t>In </a:t>
          </a:r>
          <a:r>
            <a:rPr lang="en-GB" sz="1000" kern="1200" err="1">
              <a:latin typeface="Century Gothic" panose="020B0502020202020204" pitchFamily="34" charset="0"/>
            </a:rPr>
            <a:t>Diskussion</a:t>
          </a:r>
          <a:r>
            <a:rPr lang="en-GB" sz="1000" kern="1200">
              <a:latin typeface="Century Gothic" panose="020B0502020202020204" pitchFamily="34" charset="0"/>
            </a:rPr>
            <a:t>: -61/-63%</a:t>
          </a:r>
          <a:endParaRPr lang="en-GB" sz="1000" kern="1200"/>
        </a:p>
      </dsp:txBody>
      <dsp:txXfrm>
        <a:off x="216543" y="1872902"/>
        <a:ext cx="1603826" cy="995813"/>
      </dsp:txXfrm>
    </dsp:sp>
    <dsp:sp modelId="{91A4EE9A-25DA-49B0-AA60-2584130994F0}">
      <dsp:nvSpPr>
        <dsp:cNvPr id="0" name=""/>
        <dsp:cNvSpPr/>
      </dsp:nvSpPr>
      <dsp:spPr>
        <a:xfrm>
          <a:off x="2036437" y="1666088"/>
          <a:ext cx="1665788" cy="10577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B4C84-4FBB-415F-A5F2-D36C67D373F2}">
      <dsp:nvSpPr>
        <dsp:cNvPr id="0" name=""/>
        <dsp:cNvSpPr/>
      </dsp:nvSpPr>
      <dsp:spPr>
        <a:xfrm>
          <a:off x="2221525" y="1841921"/>
          <a:ext cx="1665788" cy="1057775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>
              <a:latin typeface="Century Gothic" panose="020B0502020202020204" pitchFamily="34" charset="0"/>
            </a:rPr>
            <a:t>Non-ETS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err="1">
              <a:latin typeface="Century Gothic" panose="020B0502020202020204" pitchFamily="34" charset="0"/>
            </a:rPr>
            <a:t>Treibhausgasemissionen</a:t>
          </a:r>
          <a:endParaRPr lang="en-GB" sz="1000" kern="1200">
            <a:latin typeface="Century Gothic" panose="020B0502020202020204" pitchFamily="34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>
              <a:latin typeface="Century Gothic" panose="020B0502020202020204" pitchFamily="34" charset="0"/>
            </a:rPr>
            <a:t>(2030 vs. 2005)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err="1">
              <a:latin typeface="Century Gothic" panose="020B0502020202020204" pitchFamily="34" charset="0"/>
            </a:rPr>
            <a:t>Beschlossen</a:t>
          </a:r>
          <a:r>
            <a:rPr lang="en-GB" sz="1000" kern="1200">
              <a:latin typeface="Century Gothic" panose="020B0502020202020204" pitchFamily="34" charset="0"/>
            </a:rPr>
            <a:t>: -29%</a:t>
          </a:r>
          <a:r>
            <a:rPr lang="en-GB" sz="1000" kern="1200">
              <a:solidFill>
                <a:srgbClr val="000099"/>
              </a:solidFill>
              <a:latin typeface="Century Gothic" panose="020B0502020202020204" pitchFamily="34" charset="0"/>
            </a:rPr>
            <a:t>*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>
              <a:latin typeface="Century Gothic" panose="020B0502020202020204" pitchFamily="34" charset="0"/>
            </a:rPr>
            <a:t>In </a:t>
          </a:r>
          <a:r>
            <a:rPr lang="en-GB" sz="1000" kern="1200" err="1">
              <a:latin typeface="Century Gothic" panose="020B0502020202020204" pitchFamily="34" charset="0"/>
            </a:rPr>
            <a:t>Diskussion</a:t>
          </a:r>
          <a:r>
            <a:rPr lang="en-GB" sz="1000" kern="1200">
              <a:latin typeface="Century Gothic" panose="020B0502020202020204" pitchFamily="34" charset="0"/>
            </a:rPr>
            <a:t>: -40%</a:t>
          </a:r>
          <a:endParaRPr lang="en-GB" sz="1000" kern="1200"/>
        </a:p>
      </dsp:txBody>
      <dsp:txXfrm>
        <a:off x="2252506" y="1872902"/>
        <a:ext cx="1603826" cy="995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7AA3B-7DA0-4F81-8BED-D23E71FBE61A}">
      <dsp:nvSpPr>
        <dsp:cNvPr id="0" name=""/>
        <dsp:cNvSpPr/>
      </dsp:nvSpPr>
      <dsp:spPr>
        <a:xfrm>
          <a:off x="0" y="138317"/>
          <a:ext cx="1684987" cy="1069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BE8C54-5621-4243-B9B3-ECE3E2E648F8}">
      <dsp:nvSpPr>
        <dsp:cNvPr id="0" name=""/>
        <dsp:cNvSpPr/>
      </dsp:nvSpPr>
      <dsp:spPr>
        <a:xfrm>
          <a:off x="187220" y="316177"/>
          <a:ext cx="1684987" cy="1069966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>
              <a:latin typeface="Century Gothic" panose="020B0502020202020204" pitchFamily="34" charset="0"/>
            </a:rPr>
            <a:t>Non-ETS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err="1">
              <a:latin typeface="Century Gothic" panose="020B0502020202020204" pitchFamily="34" charset="0"/>
            </a:rPr>
            <a:t>Treibhausgasemissionen</a:t>
          </a:r>
          <a:endParaRPr lang="en-GB" sz="1000" kern="1200">
            <a:latin typeface="Century Gothic" panose="020B0502020202020204" pitchFamily="34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>
              <a:latin typeface="Century Gothic" panose="020B0502020202020204" pitchFamily="34" charset="0"/>
            </a:rPr>
            <a:t>(2030 vs. 2005)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err="1">
              <a:latin typeface="Century Gothic" panose="020B0502020202020204" pitchFamily="34" charset="0"/>
            </a:rPr>
            <a:t>Beschlossen</a:t>
          </a:r>
          <a:r>
            <a:rPr lang="en-GB" sz="1000" kern="1200">
              <a:latin typeface="Century Gothic" panose="020B0502020202020204" pitchFamily="34" charset="0"/>
            </a:rPr>
            <a:t>: -36%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>
              <a:latin typeface="Century Gothic" panose="020B0502020202020204" pitchFamily="34" charset="0"/>
            </a:rPr>
            <a:t>In </a:t>
          </a:r>
          <a:r>
            <a:rPr lang="en-GB" sz="1000" kern="1200" err="1">
              <a:latin typeface="Century Gothic" panose="020B0502020202020204" pitchFamily="34" charset="0"/>
            </a:rPr>
            <a:t>Diskussion</a:t>
          </a:r>
          <a:r>
            <a:rPr lang="en-GB" sz="1000" kern="1200">
              <a:latin typeface="Century Gothic" panose="020B0502020202020204" pitchFamily="34" charset="0"/>
            </a:rPr>
            <a:t>: -48%</a:t>
          </a:r>
          <a:endParaRPr lang="en-GB" sz="1000" kern="1200"/>
        </a:p>
      </dsp:txBody>
      <dsp:txXfrm>
        <a:off x="218558" y="347515"/>
        <a:ext cx="1622311" cy="1007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543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80" y="4709279"/>
            <a:ext cx="4987925" cy="50696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3168" tIns="51581" rIns="103168" bIns="51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1800" y="750888"/>
            <a:ext cx="5945188" cy="3714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3430546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0810" rtl="0" eaLnBrk="0" fontAlgn="base" hangingPunct="0">
      <a:spcBef>
        <a:spcPct val="30000"/>
      </a:spcBef>
      <a:spcAft>
        <a:spcPct val="0"/>
      </a:spcAft>
      <a:defRPr sz="975" kern="1200">
        <a:solidFill>
          <a:schemeClr val="tx1"/>
        </a:solidFill>
        <a:latin typeface="Arial" charset="0"/>
        <a:ea typeface="+mn-ea"/>
        <a:cs typeface="+mn-cs"/>
      </a:defRPr>
    </a:lvl1pPr>
    <a:lvl2pPr marL="381000" algn="l" defTabSz="760810" rtl="0" eaLnBrk="0" fontAlgn="base" hangingPunct="0">
      <a:spcBef>
        <a:spcPct val="30000"/>
      </a:spcBef>
      <a:spcAft>
        <a:spcPct val="0"/>
      </a:spcAft>
      <a:defRPr sz="975" kern="1200">
        <a:solidFill>
          <a:schemeClr val="tx1"/>
        </a:solidFill>
        <a:latin typeface="Arial" charset="0"/>
        <a:ea typeface="+mn-ea"/>
        <a:cs typeface="+mn-cs"/>
      </a:defRPr>
    </a:lvl2pPr>
    <a:lvl3pPr marL="760810" algn="l" defTabSz="760810" rtl="0" eaLnBrk="0" fontAlgn="base" hangingPunct="0">
      <a:spcBef>
        <a:spcPct val="30000"/>
      </a:spcBef>
      <a:spcAft>
        <a:spcPct val="0"/>
      </a:spcAft>
      <a:defRPr sz="975" kern="1200">
        <a:solidFill>
          <a:schemeClr val="tx1"/>
        </a:solidFill>
        <a:latin typeface="Arial" charset="0"/>
        <a:ea typeface="+mn-ea"/>
        <a:cs typeface="+mn-cs"/>
      </a:defRPr>
    </a:lvl3pPr>
    <a:lvl4pPr marL="1141810" algn="l" defTabSz="760810" rtl="0" eaLnBrk="0" fontAlgn="base" hangingPunct="0">
      <a:spcBef>
        <a:spcPct val="30000"/>
      </a:spcBef>
      <a:spcAft>
        <a:spcPct val="0"/>
      </a:spcAft>
      <a:defRPr sz="975" kern="1200">
        <a:solidFill>
          <a:schemeClr val="tx1"/>
        </a:solidFill>
        <a:latin typeface="Arial" charset="0"/>
        <a:ea typeface="+mn-ea"/>
        <a:cs typeface="+mn-cs"/>
      </a:defRPr>
    </a:lvl4pPr>
    <a:lvl5pPr marL="1522810" algn="l" defTabSz="760810" rtl="0" eaLnBrk="0" fontAlgn="base" hangingPunct="0">
      <a:spcBef>
        <a:spcPct val="30000"/>
      </a:spcBef>
      <a:spcAft>
        <a:spcPct val="0"/>
      </a:spcAft>
      <a:defRPr sz="975" kern="1200">
        <a:solidFill>
          <a:schemeClr val="tx1"/>
        </a:solidFill>
        <a:latin typeface="Arial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0190" indent="-250190"/>
            <a:r>
              <a:rPr lang="en-US" err="1">
                <a:ea typeface="+mn-lt"/>
                <a:cs typeface="+mn-lt"/>
              </a:rPr>
              <a:t>Unsicherheiten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wie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z.B.</a:t>
            </a:r>
            <a:r>
              <a:rPr lang="en-US">
                <a:ea typeface="+mn-lt"/>
                <a:cs typeface="+mn-lt"/>
              </a:rPr>
              <a:t>:</a:t>
            </a:r>
            <a:endParaRPr lang="en-US"/>
          </a:p>
          <a:p>
            <a:pPr marL="626110" lvl="1" indent="-248285"/>
            <a:r>
              <a:rPr lang="en-US" err="1">
                <a:ea typeface="+mn-lt"/>
                <a:cs typeface="+mn-lt"/>
              </a:rPr>
              <a:t>Konjunktur</a:t>
            </a:r>
            <a:endParaRPr lang="en-US"/>
          </a:p>
          <a:p>
            <a:pPr marL="626110" lvl="1" indent="-248285"/>
            <a:r>
              <a:rPr lang="en-US">
                <a:ea typeface="+mn-lt"/>
                <a:cs typeface="+mn-lt"/>
              </a:rPr>
              <a:t>Klima (</a:t>
            </a:r>
            <a:r>
              <a:rPr lang="en-US" err="1">
                <a:ea typeface="+mn-lt"/>
                <a:cs typeface="+mn-lt"/>
              </a:rPr>
              <a:t>Heizgradtage</a:t>
            </a:r>
            <a:r>
              <a:rPr lang="en-US">
                <a:ea typeface="+mn-lt"/>
                <a:cs typeface="+mn-lt"/>
              </a:rPr>
              <a:t>)</a:t>
            </a:r>
            <a:endParaRPr lang="en-US"/>
          </a:p>
          <a:p>
            <a:pPr marL="626110" lvl="1" indent="-248285"/>
            <a:r>
              <a:rPr lang="en-US" err="1">
                <a:ea typeface="+mn-lt"/>
                <a:cs typeface="+mn-lt"/>
              </a:rPr>
              <a:t>Energieversorgung</a:t>
            </a:r>
            <a:r>
              <a:rPr lang="en-US">
                <a:ea typeface="+mn-lt"/>
                <a:cs typeface="+mn-lt"/>
              </a:rPr>
              <a:t> und -</a:t>
            </a:r>
            <a:r>
              <a:rPr lang="en-US" err="1">
                <a:ea typeface="+mn-lt"/>
                <a:cs typeface="+mn-lt"/>
              </a:rPr>
              <a:t>preisentwicklung</a:t>
            </a:r>
            <a:endParaRPr lang="en-US"/>
          </a:p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114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0190" indent="-250190"/>
            <a:r>
              <a:rPr lang="en-US" err="1">
                <a:ea typeface="+mn-lt"/>
                <a:cs typeface="+mn-lt"/>
              </a:rPr>
              <a:t>Unsicherheiten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wie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z.B.</a:t>
            </a:r>
            <a:r>
              <a:rPr lang="en-US">
                <a:ea typeface="+mn-lt"/>
                <a:cs typeface="+mn-lt"/>
              </a:rPr>
              <a:t>:</a:t>
            </a:r>
            <a:endParaRPr lang="en-US"/>
          </a:p>
          <a:p>
            <a:pPr marL="626110" lvl="1" indent="-248285"/>
            <a:r>
              <a:rPr lang="en-US" err="1">
                <a:ea typeface="+mn-lt"/>
                <a:cs typeface="+mn-lt"/>
              </a:rPr>
              <a:t>Konjunktur</a:t>
            </a:r>
            <a:endParaRPr lang="en-US"/>
          </a:p>
          <a:p>
            <a:pPr marL="626110" lvl="1" indent="-248285"/>
            <a:r>
              <a:rPr lang="en-US">
                <a:ea typeface="+mn-lt"/>
                <a:cs typeface="+mn-lt"/>
              </a:rPr>
              <a:t>Klima (</a:t>
            </a:r>
            <a:r>
              <a:rPr lang="en-US" err="1">
                <a:ea typeface="+mn-lt"/>
                <a:cs typeface="+mn-lt"/>
              </a:rPr>
              <a:t>Heizgradtage</a:t>
            </a:r>
            <a:r>
              <a:rPr lang="en-US">
                <a:ea typeface="+mn-lt"/>
                <a:cs typeface="+mn-lt"/>
              </a:rPr>
              <a:t>)</a:t>
            </a:r>
            <a:endParaRPr lang="en-US"/>
          </a:p>
          <a:p>
            <a:pPr marL="626110" lvl="1" indent="-248285"/>
            <a:r>
              <a:rPr lang="en-US" err="1">
                <a:ea typeface="+mn-lt"/>
                <a:cs typeface="+mn-lt"/>
              </a:rPr>
              <a:t>Energieversorgung</a:t>
            </a:r>
            <a:r>
              <a:rPr lang="en-US">
                <a:ea typeface="+mn-lt"/>
                <a:cs typeface="+mn-lt"/>
              </a:rPr>
              <a:t> und -</a:t>
            </a:r>
            <a:r>
              <a:rPr lang="en-US" err="1">
                <a:ea typeface="+mn-lt"/>
                <a:cs typeface="+mn-lt"/>
              </a:rPr>
              <a:t>preisentwicklung</a:t>
            </a:r>
            <a:endParaRPr lang="en-US"/>
          </a:p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6340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to">
            <a:extLst>
              <a:ext uri="{FF2B5EF4-FFF2-40B4-BE49-F238E27FC236}">
                <a16:creationId xmlns:a16="http://schemas.microsoft.com/office/drawing/2014/main" id="{00139ED6-4E19-42DE-A507-7DB007E375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8" r="13110" b="35682"/>
          <a:stretch/>
        </p:blipFill>
        <p:spPr>
          <a:xfrm>
            <a:off x="-1" y="0"/>
            <a:ext cx="9153097" cy="5715000"/>
          </a:xfrm>
          <a:prstGeom prst="rect">
            <a:avLst/>
          </a:prstGeom>
        </p:spPr>
      </p:pic>
      <p:sp>
        <p:nvSpPr>
          <p:cNvPr id="14" name="Weißer Hintergrund">
            <a:extLst>
              <a:ext uri="{FF2B5EF4-FFF2-40B4-BE49-F238E27FC236}">
                <a16:creationId xmlns:a16="http://schemas.microsoft.com/office/drawing/2014/main" id="{D4984BF7-FA97-40DB-A4AB-87F5BA0341CB}"/>
              </a:ext>
            </a:extLst>
          </p:cNvPr>
          <p:cNvSpPr/>
          <p:nvPr userDrawn="1"/>
        </p:nvSpPr>
        <p:spPr bwMode="white">
          <a:xfrm>
            <a:off x="-713" y="365130"/>
            <a:ext cx="7011112" cy="4816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Ort, Datum">
            <a:extLst>
              <a:ext uri="{FF2B5EF4-FFF2-40B4-BE49-F238E27FC236}">
                <a16:creationId xmlns:a16="http://schemas.microsoft.com/office/drawing/2014/main" id="{884B31B8-FCE2-4D05-A40B-0A077E0A123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185565" y="4829493"/>
            <a:ext cx="5441950" cy="215444"/>
          </a:xfrm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Ort, Datum</a:t>
            </a:r>
            <a:endParaRPr lang="de-AT"/>
          </a:p>
        </p:txBody>
      </p:sp>
      <p:sp>
        <p:nvSpPr>
          <p:cNvPr id="40" name="Veranstaltung">
            <a:extLst>
              <a:ext uri="{FF2B5EF4-FFF2-40B4-BE49-F238E27FC236}">
                <a16:creationId xmlns:a16="http://schemas.microsoft.com/office/drawing/2014/main" id="{52630400-2604-475E-9D08-D0A2323D62D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187450" y="4564147"/>
            <a:ext cx="5441950" cy="215444"/>
          </a:xfrm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Veranstaltung</a:t>
            </a:r>
            <a:endParaRPr lang="de-AT"/>
          </a:p>
        </p:txBody>
      </p:sp>
      <p:cxnSp>
        <p:nvCxnSpPr>
          <p:cNvPr id="37" name="Linie" hidden="1">
            <a:extLst>
              <a:ext uri="{FF2B5EF4-FFF2-40B4-BE49-F238E27FC236}">
                <a16:creationId xmlns:a16="http://schemas.microsoft.com/office/drawing/2014/main" id="{726B94B3-4C68-4A2C-A74B-B688DF59C536}"/>
              </a:ext>
            </a:extLst>
          </p:cNvPr>
          <p:cNvCxnSpPr>
            <a:cxnSpLocks/>
          </p:cNvCxnSpPr>
          <p:nvPr userDrawn="1"/>
        </p:nvCxnSpPr>
        <p:spPr>
          <a:xfrm>
            <a:off x="1187450" y="3721596"/>
            <a:ext cx="2182929" cy="0"/>
          </a:xfrm>
          <a:prstGeom prst="line">
            <a:avLst/>
          </a:prstGeom>
          <a:ln w="9525">
            <a:solidFill>
              <a:srgbClr val="386C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Name">
            <a:extLst>
              <a:ext uri="{FF2B5EF4-FFF2-40B4-BE49-F238E27FC236}">
                <a16:creationId xmlns:a16="http://schemas.microsoft.com/office/drawing/2014/main" id="{9D453D28-C8A6-42F2-9E59-E19DEEEE5F0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197830" y="3947921"/>
            <a:ext cx="5431570" cy="276999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/>
              <a:t>Vorname Nachname</a:t>
            </a:r>
            <a:endParaRPr lang="de-AT"/>
          </a:p>
        </p:txBody>
      </p:sp>
      <p:sp>
        <p:nvSpPr>
          <p:cNvPr id="5" name="Untertitel">
            <a:extLst>
              <a:ext uri="{FF2B5EF4-FFF2-40B4-BE49-F238E27FC236}">
                <a16:creationId xmlns:a16="http://schemas.microsoft.com/office/drawing/2014/main" id="{20E4D36D-6F19-4613-B529-1046364BC5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7450" y="3121323"/>
            <a:ext cx="5441950" cy="249299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3" name="Titel">
            <a:extLst>
              <a:ext uri="{FF2B5EF4-FFF2-40B4-BE49-F238E27FC236}">
                <a16:creationId xmlns:a16="http://schemas.microsoft.com/office/drawing/2014/main" id="{AF32CCAB-B911-4E1B-91B7-CD9ECF5FB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551" y="2436503"/>
            <a:ext cx="6086073" cy="415498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Titel</a:t>
            </a:r>
            <a:endParaRPr lang="de-AT"/>
          </a:p>
        </p:txBody>
      </p:sp>
      <p:pic>
        <p:nvPicPr>
          <p:cNvPr id="8" name="WIFO-Logo engl." hidden="1">
            <a:extLst>
              <a:ext uri="{FF2B5EF4-FFF2-40B4-BE49-F238E27FC236}">
                <a16:creationId xmlns:a16="http://schemas.microsoft.com/office/drawing/2014/main" id="{BBD315DD-B355-4481-A44F-58481ACF64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5" y="952411"/>
            <a:ext cx="3371146" cy="341240"/>
          </a:xfrm>
          <a:prstGeom prst="rect">
            <a:avLst/>
          </a:prstGeom>
        </p:spPr>
      </p:pic>
      <p:pic>
        <p:nvPicPr>
          <p:cNvPr id="6" name="WIFO-Logo dt." hidden="1">
            <a:extLst>
              <a:ext uri="{FF2B5EF4-FFF2-40B4-BE49-F238E27FC236}">
                <a16:creationId xmlns:a16="http://schemas.microsoft.com/office/drawing/2014/main" id="{E510EDC4-62B4-4C59-8457-17F6238E3C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13284"/>
            <a:ext cx="4009869" cy="38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97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Foto">
            <a:extLst>
              <a:ext uri="{FF2B5EF4-FFF2-40B4-BE49-F238E27FC236}">
                <a16:creationId xmlns:a16="http://schemas.microsoft.com/office/drawing/2014/main" id="{2A17CC0A-EDFC-4302-9B07-345FA2657E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8" r="13110" b="35682"/>
          <a:stretch/>
        </p:blipFill>
        <p:spPr>
          <a:xfrm>
            <a:off x="-1" y="0"/>
            <a:ext cx="9153097" cy="5715000"/>
          </a:xfrm>
          <a:prstGeom prst="rect">
            <a:avLst/>
          </a:prstGeom>
        </p:spPr>
      </p:pic>
      <p:pic>
        <p:nvPicPr>
          <p:cNvPr id="12" name="WIFO-Logo">
            <a:extLst>
              <a:ext uri="{FF2B5EF4-FFF2-40B4-BE49-F238E27FC236}">
                <a16:creationId xmlns:a16="http://schemas.microsoft.com/office/drawing/2014/main" id="{52E6A41F-6F99-4FF7-9B64-5F6840EFB0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54" y="5355000"/>
            <a:ext cx="864096" cy="211012"/>
          </a:xfrm>
          <a:prstGeom prst="rect">
            <a:avLst/>
          </a:prstGeom>
        </p:spPr>
      </p:pic>
      <p:sp>
        <p:nvSpPr>
          <p:cNvPr id="17" name="Seitenzahl">
            <a:extLst>
              <a:ext uri="{FF2B5EF4-FFF2-40B4-BE49-F238E27FC236}">
                <a16:creationId xmlns:a16="http://schemas.microsoft.com/office/drawing/2014/main" id="{163CBC40-FDFC-4005-96B1-33EE7781871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39552" y="5332940"/>
            <a:ext cx="1947844" cy="230288"/>
          </a:xfrm>
          <a:prstGeom prst="rect">
            <a:avLst/>
          </a:prstGeom>
        </p:spPr>
        <p:txBody>
          <a:bodyPr lIns="0" anchor="ctr" anchorCtr="0"/>
          <a:lstStyle>
            <a:lvl1pPr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fld id="{C9F91E4A-88BB-4FCF-AFA9-B14D075BD722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0" name="Folieninhalt weißer Hintergrund">
            <a:extLst>
              <a:ext uri="{FF2B5EF4-FFF2-40B4-BE49-F238E27FC236}">
                <a16:creationId xmlns:a16="http://schemas.microsoft.com/office/drawing/2014/main" id="{55F24BCF-EB41-45AB-8EF5-670174A5EF82}"/>
              </a:ext>
            </a:extLst>
          </p:cNvPr>
          <p:cNvSpPr/>
          <p:nvPr userDrawn="1"/>
        </p:nvSpPr>
        <p:spPr bwMode="white">
          <a:xfrm>
            <a:off x="-2" y="1112766"/>
            <a:ext cx="9152383" cy="40684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Folieninhalt">
            <a:extLst>
              <a:ext uri="{FF2B5EF4-FFF2-40B4-BE49-F238E27FC236}">
                <a16:creationId xmlns:a16="http://schemas.microsoft.com/office/drawing/2014/main" id="{32AEABDB-2988-43C7-BA32-057BC787932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auto">
          <a:xfrm>
            <a:off x="539552" y="1345332"/>
            <a:ext cx="8064698" cy="359895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/>
              <a:t>Text</a:t>
            </a:r>
            <a:endParaRPr lang="de-AT"/>
          </a:p>
        </p:txBody>
      </p:sp>
      <p:sp>
        <p:nvSpPr>
          <p:cNvPr id="14" name="Folientitel weißer Hintergrund">
            <a:extLst>
              <a:ext uri="{FF2B5EF4-FFF2-40B4-BE49-F238E27FC236}">
                <a16:creationId xmlns:a16="http://schemas.microsoft.com/office/drawing/2014/main" id="{8A51D6FF-01F9-473A-9653-5B04A555C203}"/>
              </a:ext>
            </a:extLst>
          </p:cNvPr>
          <p:cNvSpPr/>
          <p:nvPr userDrawn="1"/>
        </p:nvSpPr>
        <p:spPr bwMode="white">
          <a:xfrm>
            <a:off x="-1" y="360000"/>
            <a:ext cx="9152383" cy="7167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Folientitel"/>
          <p:cNvSpPr>
            <a:spLocks noGrp="1"/>
          </p:cNvSpPr>
          <p:nvPr>
            <p:ph type="title" hasCustomPrompt="1"/>
          </p:nvPr>
        </p:nvSpPr>
        <p:spPr bwMode="gray">
          <a:xfrm>
            <a:off x="539552" y="378679"/>
            <a:ext cx="8057852" cy="667798"/>
          </a:xfrm>
          <a:solidFill>
            <a:schemeClr val="bg1"/>
          </a:solidFill>
        </p:spPr>
        <p:txBody>
          <a:bodyPr/>
          <a:lstStyle>
            <a:lvl1pPr marL="0" indent="0">
              <a:defRPr sz="2000" b="1"/>
            </a:lvl1pPr>
          </a:lstStyle>
          <a:p>
            <a:r>
              <a:rPr lang="de-DE"/>
              <a:t>Folientitel</a:t>
            </a:r>
            <a:br>
              <a:rPr lang="de-DE"/>
            </a:br>
            <a:r>
              <a:rPr lang="de-DE"/>
              <a:t>(Untertitel ggf. nicht fett)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8883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Foto">
            <a:extLst>
              <a:ext uri="{FF2B5EF4-FFF2-40B4-BE49-F238E27FC236}">
                <a16:creationId xmlns:a16="http://schemas.microsoft.com/office/drawing/2014/main" id="{0D845304-DC94-4FEE-862A-E27DB3E376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8" r="13110" b="35682"/>
          <a:stretch/>
        </p:blipFill>
        <p:spPr>
          <a:xfrm>
            <a:off x="-1" y="0"/>
            <a:ext cx="9153097" cy="5715000"/>
          </a:xfrm>
          <a:prstGeom prst="rect">
            <a:avLst/>
          </a:prstGeom>
        </p:spPr>
      </p:pic>
      <p:sp>
        <p:nvSpPr>
          <p:cNvPr id="18" name="Weißer Hintergrund">
            <a:extLst>
              <a:ext uri="{FF2B5EF4-FFF2-40B4-BE49-F238E27FC236}">
                <a16:creationId xmlns:a16="http://schemas.microsoft.com/office/drawing/2014/main" id="{7BDC5249-6E24-46F2-B84C-BA4AB733BFB9}"/>
              </a:ext>
            </a:extLst>
          </p:cNvPr>
          <p:cNvSpPr/>
          <p:nvPr userDrawn="1"/>
        </p:nvSpPr>
        <p:spPr bwMode="white">
          <a:xfrm>
            <a:off x="-713" y="365128"/>
            <a:ext cx="7011112" cy="48160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Twitteraccount" hidden="1">
            <a:extLst>
              <a:ext uri="{FF2B5EF4-FFF2-40B4-BE49-F238E27FC236}">
                <a16:creationId xmlns:a16="http://schemas.microsoft.com/office/drawing/2014/main" id="{139B8C02-2370-4602-9BA3-94086F5051A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155145" y="4522267"/>
            <a:ext cx="1482778" cy="193899"/>
          </a:xfrm>
        </p:spPr>
        <p:txBody>
          <a:bodyPr wrap="non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/>
              <a:t>@</a:t>
            </a:r>
            <a:r>
              <a:rPr lang="de-DE" err="1"/>
              <a:t>Accountname</a:t>
            </a:r>
            <a:endParaRPr lang="de-DE"/>
          </a:p>
        </p:txBody>
      </p:sp>
      <p:pic>
        <p:nvPicPr>
          <p:cNvPr id="3" name="Twitterlogo" hidden="1">
            <a:extLst>
              <a:ext uri="{FF2B5EF4-FFF2-40B4-BE49-F238E27FC236}">
                <a16:creationId xmlns:a16="http://schemas.microsoft.com/office/drawing/2014/main" id="{529E201A-407E-4631-8835-D1B0DC06A0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702" y="4543702"/>
            <a:ext cx="211205" cy="171780"/>
          </a:xfrm>
          <a:prstGeom prst="rect">
            <a:avLst/>
          </a:prstGeom>
        </p:spPr>
      </p:pic>
      <p:sp>
        <p:nvSpPr>
          <p:cNvPr id="15" name="Persönliche Website">
            <a:extLst>
              <a:ext uri="{FF2B5EF4-FFF2-40B4-BE49-F238E27FC236}">
                <a16:creationId xmlns:a16="http://schemas.microsoft.com/office/drawing/2014/main" id="{9FAD6E8D-8232-403F-B944-C69080D94C7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835697" y="4297660"/>
            <a:ext cx="4071437" cy="1938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/>
              <a:t>https://www.wifo.ac.at/vorname_nachname</a:t>
            </a:r>
          </a:p>
        </p:txBody>
      </p:sp>
      <p:sp>
        <p:nvSpPr>
          <p:cNvPr id="14" name="Telefonnummer">
            <a:extLst>
              <a:ext uri="{FF2B5EF4-FFF2-40B4-BE49-F238E27FC236}">
                <a16:creationId xmlns:a16="http://schemas.microsoft.com/office/drawing/2014/main" id="{7A5D1CB1-6123-4DF2-814B-7947B37103A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835698" y="3869726"/>
            <a:ext cx="3238283" cy="1938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/>
              <a:t>(+43 1) 798 26 01 - DW</a:t>
            </a:r>
          </a:p>
        </p:txBody>
      </p:sp>
      <p:sp>
        <p:nvSpPr>
          <p:cNvPr id="45" name="E-Mail-Adresse">
            <a:extLst>
              <a:ext uri="{FF2B5EF4-FFF2-40B4-BE49-F238E27FC236}">
                <a16:creationId xmlns:a16="http://schemas.microsoft.com/office/drawing/2014/main" id="{9D453D28-C8A6-42F2-9E59-E19DEEEE5F0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835696" y="3613875"/>
            <a:ext cx="2848537" cy="215444"/>
          </a:xfrm>
        </p:spPr>
        <p:txBody>
          <a:bodyPr wrap="non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/>
              <a:t>vorname.nachname@wifo.ac.at</a:t>
            </a:r>
          </a:p>
        </p:txBody>
      </p:sp>
      <p:sp>
        <p:nvSpPr>
          <p:cNvPr id="5" name="Vorname Nachname">
            <a:extLst>
              <a:ext uri="{FF2B5EF4-FFF2-40B4-BE49-F238E27FC236}">
                <a16:creationId xmlns:a16="http://schemas.microsoft.com/office/drawing/2014/main" id="{20E4D36D-6F19-4613-B529-1046364BC5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5697" y="3145532"/>
            <a:ext cx="3238285" cy="246997"/>
          </a:xfrm>
        </p:spPr>
        <p:txBody>
          <a:bodyPr wrap="none" numCol="1" spcCol="7200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Vorname Nachname</a:t>
            </a:r>
          </a:p>
        </p:txBody>
      </p:sp>
      <p:pic>
        <p:nvPicPr>
          <p:cNvPr id="6" name="WIFO-Logo mit Adresse" hidden="1">
            <a:extLst>
              <a:ext uri="{FF2B5EF4-FFF2-40B4-BE49-F238E27FC236}">
                <a16:creationId xmlns:a16="http://schemas.microsoft.com/office/drawing/2014/main" id="{82F1CF06-452B-4C6B-A992-4AA765B5A0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63883"/>
            <a:ext cx="5583073" cy="1245545"/>
          </a:xfrm>
          <a:prstGeom prst="rect">
            <a:avLst/>
          </a:prstGeom>
        </p:spPr>
      </p:pic>
      <p:pic>
        <p:nvPicPr>
          <p:cNvPr id="10" name="WIFO-Logo engl." hidden="1">
            <a:extLst>
              <a:ext uri="{FF2B5EF4-FFF2-40B4-BE49-F238E27FC236}">
                <a16:creationId xmlns:a16="http://schemas.microsoft.com/office/drawing/2014/main" id="{53C33FF1-F532-4EAD-87B2-AE9E0FAC7B3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12" y="972562"/>
            <a:ext cx="3090004" cy="1020842"/>
          </a:xfrm>
          <a:prstGeom prst="rect">
            <a:avLst/>
          </a:prstGeom>
        </p:spPr>
      </p:pic>
      <p:pic>
        <p:nvPicPr>
          <p:cNvPr id="13" name="WIFO-Logo dt." hidden="1">
            <a:extLst>
              <a:ext uri="{FF2B5EF4-FFF2-40B4-BE49-F238E27FC236}">
                <a16:creationId xmlns:a16="http://schemas.microsoft.com/office/drawing/2014/main" id="{C64B7F0D-B860-4E6F-A798-C9F4D745D30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37274"/>
            <a:ext cx="3809208" cy="105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4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2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Foto">
            <a:extLst>
              <a:ext uri="{FF2B5EF4-FFF2-40B4-BE49-F238E27FC236}">
                <a16:creationId xmlns:a16="http://schemas.microsoft.com/office/drawing/2014/main" id="{0D845304-DC94-4FEE-862A-E27DB3E376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8" r="13110" b="35682"/>
          <a:stretch/>
        </p:blipFill>
        <p:spPr>
          <a:xfrm>
            <a:off x="-1" y="0"/>
            <a:ext cx="9153097" cy="5715000"/>
          </a:xfrm>
          <a:prstGeom prst="rect">
            <a:avLst/>
          </a:prstGeom>
        </p:spPr>
      </p:pic>
      <p:sp>
        <p:nvSpPr>
          <p:cNvPr id="18" name="Weißer Hintergrund">
            <a:extLst>
              <a:ext uri="{FF2B5EF4-FFF2-40B4-BE49-F238E27FC236}">
                <a16:creationId xmlns:a16="http://schemas.microsoft.com/office/drawing/2014/main" id="{7BDC5249-6E24-46F2-B84C-BA4AB733BFB9}"/>
              </a:ext>
            </a:extLst>
          </p:cNvPr>
          <p:cNvSpPr/>
          <p:nvPr userDrawn="1"/>
        </p:nvSpPr>
        <p:spPr bwMode="white">
          <a:xfrm>
            <a:off x="-713" y="365130"/>
            <a:ext cx="7011112" cy="4816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Twitteraccount 2" hidden="1">
            <a:extLst>
              <a:ext uri="{FF2B5EF4-FFF2-40B4-BE49-F238E27FC236}">
                <a16:creationId xmlns:a16="http://schemas.microsoft.com/office/drawing/2014/main" id="{03D55D3C-32AD-46ED-8BC6-EF2D77157D4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940881" y="4497647"/>
            <a:ext cx="1433085" cy="193899"/>
          </a:xfrm>
        </p:spPr>
        <p:txBody>
          <a:bodyPr wrap="non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/>
              <a:t>@</a:t>
            </a:r>
            <a:r>
              <a:rPr lang="de-DE" err="1"/>
              <a:t>Accountname</a:t>
            </a:r>
            <a:endParaRPr lang="de-DE"/>
          </a:p>
        </p:txBody>
      </p:sp>
      <p:pic>
        <p:nvPicPr>
          <p:cNvPr id="21" name="Twitterlogo 2" hidden="1">
            <a:extLst>
              <a:ext uri="{FF2B5EF4-FFF2-40B4-BE49-F238E27FC236}">
                <a16:creationId xmlns:a16="http://schemas.microsoft.com/office/drawing/2014/main" id="{CB71D0C8-C4F9-42D6-8074-EE284F1F8C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963" y="4519082"/>
            <a:ext cx="211205" cy="171780"/>
          </a:xfrm>
          <a:prstGeom prst="rect">
            <a:avLst/>
          </a:prstGeom>
        </p:spPr>
      </p:pic>
      <p:sp>
        <p:nvSpPr>
          <p:cNvPr id="23" name="Persönliche Website 2">
            <a:extLst>
              <a:ext uri="{FF2B5EF4-FFF2-40B4-BE49-F238E27FC236}">
                <a16:creationId xmlns:a16="http://schemas.microsoft.com/office/drawing/2014/main" id="{F8AE347A-A520-430F-AEFF-F737A0CC6B8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630959" y="4259282"/>
            <a:ext cx="3312367" cy="1938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/>
              <a:t>www.wifo.ac.at/vorname_nachname</a:t>
            </a:r>
          </a:p>
        </p:txBody>
      </p:sp>
      <p:sp>
        <p:nvSpPr>
          <p:cNvPr id="24" name="Telefonnummer 2">
            <a:extLst>
              <a:ext uri="{FF2B5EF4-FFF2-40B4-BE49-F238E27FC236}">
                <a16:creationId xmlns:a16="http://schemas.microsoft.com/office/drawing/2014/main" id="{3BEF8E71-892B-4CE3-ACC2-CCD500EEFB3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630959" y="3853816"/>
            <a:ext cx="2880317" cy="1938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/>
              <a:t>(+43 1) 798 26 01 - DW</a:t>
            </a:r>
          </a:p>
        </p:txBody>
      </p:sp>
      <p:sp>
        <p:nvSpPr>
          <p:cNvPr id="25" name="E-Mail-Adresse 2">
            <a:extLst>
              <a:ext uri="{FF2B5EF4-FFF2-40B4-BE49-F238E27FC236}">
                <a16:creationId xmlns:a16="http://schemas.microsoft.com/office/drawing/2014/main" id="{3CF313E7-04C9-4E69-8A89-2A57A4B27A2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630957" y="3613518"/>
            <a:ext cx="2880319" cy="200468"/>
          </a:xfrm>
        </p:spPr>
        <p:txBody>
          <a:bodyPr wrap="none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/>
              <a:t>vorname.nachname@wifo.ac.at</a:t>
            </a:r>
          </a:p>
        </p:txBody>
      </p:sp>
      <p:sp>
        <p:nvSpPr>
          <p:cNvPr id="26" name="Vorname Nachname 2">
            <a:extLst>
              <a:ext uri="{FF2B5EF4-FFF2-40B4-BE49-F238E27FC236}">
                <a16:creationId xmlns:a16="http://schemas.microsoft.com/office/drawing/2014/main" id="{CA4C5AEF-0F33-43D7-A06B-FA23DA515F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30957" y="3207400"/>
            <a:ext cx="2880319" cy="194211"/>
          </a:xfrm>
        </p:spPr>
        <p:txBody>
          <a:bodyPr wrap="none" numCol="1" spcCol="7200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Vorname Nachname</a:t>
            </a:r>
          </a:p>
        </p:txBody>
      </p:sp>
      <p:sp>
        <p:nvSpPr>
          <p:cNvPr id="17" name="Twitteraccount 1" hidden="1">
            <a:extLst>
              <a:ext uri="{FF2B5EF4-FFF2-40B4-BE49-F238E27FC236}">
                <a16:creationId xmlns:a16="http://schemas.microsoft.com/office/drawing/2014/main" id="{139B8C02-2370-4602-9BA3-94086F5051A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0968" y="4497186"/>
            <a:ext cx="1433085" cy="193899"/>
          </a:xfrm>
        </p:spPr>
        <p:txBody>
          <a:bodyPr wrap="non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/>
              <a:t>@</a:t>
            </a:r>
            <a:r>
              <a:rPr lang="de-DE" err="1"/>
              <a:t>Accountname</a:t>
            </a:r>
            <a:endParaRPr lang="de-DE"/>
          </a:p>
        </p:txBody>
      </p:sp>
      <p:pic>
        <p:nvPicPr>
          <p:cNvPr id="3" name="Twitterlogo 1" hidden="1">
            <a:extLst>
              <a:ext uri="{FF2B5EF4-FFF2-40B4-BE49-F238E27FC236}">
                <a16:creationId xmlns:a16="http://schemas.microsoft.com/office/drawing/2014/main" id="{529E201A-407E-4631-8835-D1B0DC06A0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5" y="4509096"/>
            <a:ext cx="211205" cy="171780"/>
          </a:xfrm>
          <a:prstGeom prst="rect">
            <a:avLst/>
          </a:prstGeom>
        </p:spPr>
      </p:pic>
      <p:sp>
        <p:nvSpPr>
          <p:cNvPr id="15" name="Persönliche Website 1">
            <a:extLst>
              <a:ext uri="{FF2B5EF4-FFF2-40B4-BE49-F238E27FC236}">
                <a16:creationId xmlns:a16="http://schemas.microsoft.com/office/drawing/2014/main" id="{9FAD6E8D-8232-403F-B944-C69080D94C7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51521" y="4249296"/>
            <a:ext cx="3312367" cy="1938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/>
              <a:t>www.wifo.ac.at/vorname_nachname</a:t>
            </a:r>
          </a:p>
        </p:txBody>
      </p:sp>
      <p:sp>
        <p:nvSpPr>
          <p:cNvPr id="14" name="Telefonnummer 1">
            <a:extLst>
              <a:ext uri="{FF2B5EF4-FFF2-40B4-BE49-F238E27FC236}">
                <a16:creationId xmlns:a16="http://schemas.microsoft.com/office/drawing/2014/main" id="{7A5D1CB1-6123-4DF2-814B-7947B37103A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51521" y="3843830"/>
            <a:ext cx="2880317" cy="1938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/>
              <a:t>(+43 1) 798 26 01 - DW</a:t>
            </a:r>
          </a:p>
        </p:txBody>
      </p:sp>
      <p:sp>
        <p:nvSpPr>
          <p:cNvPr id="45" name="E-Mail-Adresse 1">
            <a:extLst>
              <a:ext uri="{FF2B5EF4-FFF2-40B4-BE49-F238E27FC236}">
                <a16:creationId xmlns:a16="http://schemas.microsoft.com/office/drawing/2014/main" id="{9D453D28-C8A6-42F2-9E59-E19DEEEE5F0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51519" y="3603532"/>
            <a:ext cx="2880319" cy="200468"/>
          </a:xfrm>
        </p:spPr>
        <p:txBody>
          <a:bodyPr wrap="none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/>
              <a:t>vorname.nachname@wifo.ac.at</a:t>
            </a:r>
          </a:p>
        </p:txBody>
      </p:sp>
      <p:sp>
        <p:nvSpPr>
          <p:cNvPr id="5" name="Vorname Nachname 1">
            <a:extLst>
              <a:ext uri="{FF2B5EF4-FFF2-40B4-BE49-F238E27FC236}">
                <a16:creationId xmlns:a16="http://schemas.microsoft.com/office/drawing/2014/main" id="{20E4D36D-6F19-4613-B529-1046364BC5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19" y="3197414"/>
            <a:ext cx="2880319" cy="194211"/>
          </a:xfrm>
        </p:spPr>
        <p:txBody>
          <a:bodyPr wrap="none" numCol="1" spcCol="7200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Vorname Nachname</a:t>
            </a:r>
          </a:p>
        </p:txBody>
      </p:sp>
      <p:pic>
        <p:nvPicPr>
          <p:cNvPr id="6" name="WIFO-Logo mit Adresse" hidden="1">
            <a:extLst>
              <a:ext uri="{FF2B5EF4-FFF2-40B4-BE49-F238E27FC236}">
                <a16:creationId xmlns:a16="http://schemas.microsoft.com/office/drawing/2014/main" id="{82F1CF06-452B-4C6B-A992-4AA765B5A0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09618"/>
            <a:ext cx="5583073" cy="1245545"/>
          </a:xfrm>
          <a:prstGeom prst="rect">
            <a:avLst/>
          </a:prstGeom>
        </p:spPr>
      </p:pic>
      <p:pic>
        <p:nvPicPr>
          <p:cNvPr id="10" name="WIFO-Logo engl." hidden="1">
            <a:extLst>
              <a:ext uri="{FF2B5EF4-FFF2-40B4-BE49-F238E27FC236}">
                <a16:creationId xmlns:a16="http://schemas.microsoft.com/office/drawing/2014/main" id="{53C33FF1-F532-4EAD-87B2-AE9E0FAC7B3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72" y="1018297"/>
            <a:ext cx="3090004" cy="1020842"/>
          </a:xfrm>
          <a:prstGeom prst="rect">
            <a:avLst/>
          </a:prstGeom>
        </p:spPr>
      </p:pic>
      <p:pic>
        <p:nvPicPr>
          <p:cNvPr id="13" name="WIFO-Logo dt.">
            <a:extLst>
              <a:ext uri="{FF2B5EF4-FFF2-40B4-BE49-F238E27FC236}">
                <a16:creationId xmlns:a16="http://schemas.microsoft.com/office/drawing/2014/main" id="{C64B7F0D-B860-4E6F-A798-C9F4D745D30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93258"/>
            <a:ext cx="3809208" cy="105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1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nhalt weiß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WIFO-Logo">
            <a:extLst>
              <a:ext uri="{FF2B5EF4-FFF2-40B4-BE49-F238E27FC236}">
                <a16:creationId xmlns:a16="http://schemas.microsoft.com/office/drawing/2014/main" id="{52E6A41F-6F99-4FF7-9B64-5F6840EFB0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772" y="5342475"/>
            <a:ext cx="1029196" cy="251329"/>
          </a:xfrm>
          <a:prstGeom prst="rect">
            <a:avLst/>
          </a:prstGeom>
        </p:spPr>
      </p:pic>
      <p:sp>
        <p:nvSpPr>
          <p:cNvPr id="17" name="Seitenzahl">
            <a:extLst>
              <a:ext uri="{FF2B5EF4-FFF2-40B4-BE49-F238E27FC236}">
                <a16:creationId xmlns:a16="http://schemas.microsoft.com/office/drawing/2014/main" id="{163CBC40-FDFC-4005-96B1-33EE7781871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23032" y="5320218"/>
            <a:ext cx="1947844" cy="288000"/>
          </a:xfrm>
          <a:prstGeom prst="rect">
            <a:avLst/>
          </a:prstGeom>
        </p:spPr>
        <p:txBody>
          <a:bodyPr lIns="0" anchor="ctr" anchorCtr="0"/>
          <a:lstStyle>
            <a:lvl1pPr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fld id="{C9F91E4A-88BB-4FCF-AFA9-B14D075BD722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22" name="Folieninhalt">
            <a:extLst>
              <a:ext uri="{FF2B5EF4-FFF2-40B4-BE49-F238E27FC236}">
                <a16:creationId xmlns:a16="http://schemas.microsoft.com/office/drawing/2014/main" id="{32AEABDB-2988-43C7-BA32-057BC787932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9552" y="1087848"/>
            <a:ext cx="3888432" cy="4073903"/>
          </a:xfrm>
        </p:spPr>
        <p:txBody>
          <a:bodyPr>
            <a:normAutofit/>
          </a:bodyPr>
          <a:lstStyle>
            <a:lvl1pPr marL="250470" marR="0" indent="-25047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C5A5D"/>
              </a:buClr>
              <a:buSzPct val="90000"/>
              <a:buFont typeface="Wingdings" panose="05000000000000000000" pitchFamily="2" charset="2"/>
              <a:buChar char="n"/>
              <a:tabLst/>
              <a:defRPr sz="1600"/>
            </a:lvl1pPr>
            <a:lvl2pPr marL="534988" marR="0" indent="-263525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2C5A5D"/>
              </a:buClr>
              <a:buSzPct val="90000"/>
              <a:buFont typeface="Wingdings" panose="05000000000000000000" pitchFamily="2" charset="2"/>
              <a:buChar char="n"/>
              <a:tabLst/>
              <a:defRPr lang="de-AT" sz="14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marR="0" indent="-271463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2C5A5D"/>
              </a:buClr>
              <a:buSzPct val="90000"/>
              <a:buFont typeface="Wingdings" panose="05000000000000000000" pitchFamily="2" charset="2"/>
              <a:buChar char="n"/>
              <a:tabLst/>
              <a:defRPr/>
            </a:lvl3pPr>
          </a:lstStyle>
          <a:p>
            <a:pPr marL="250470" marR="0" lvl="0" indent="-25047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C5A5D"/>
              </a:buClr>
              <a:buSzPct val="90000"/>
              <a:buFont typeface="Wingdings" panose="05000000000000000000" pitchFamily="2" charset="2"/>
              <a:buChar char="n"/>
              <a:tabLst/>
              <a:defRPr/>
            </a:pPr>
            <a:r>
              <a:rPr kumimoji="0" lang="de-DE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Ebene 16 Pt.</a:t>
            </a:r>
          </a:p>
          <a:p>
            <a:pPr marL="534988" marR="0" lvl="1" indent="-263525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2C5A5D"/>
              </a:buClr>
              <a:buSzPct val="90000"/>
              <a:buFont typeface="Wingdings" panose="05000000000000000000" pitchFamily="2" charset="2"/>
              <a:buChar char="n"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2. Ebene 14 Pt.</a:t>
            </a:r>
          </a:p>
          <a:p>
            <a:pPr marL="806450" marR="0" lvl="2" indent="-271463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2C5A5D"/>
              </a:buClr>
              <a:buSzPct val="90000"/>
              <a:buFont typeface="Wingdings" panose="05000000000000000000" pitchFamily="2" charset="2"/>
              <a:buChar char="n"/>
              <a:tabLst/>
              <a:defRPr/>
            </a:pPr>
            <a:r>
              <a:rPr kumimoji="0" lang="de-DE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3. Ebene 12 Pt.</a:t>
            </a:r>
          </a:p>
          <a:p>
            <a:pPr lvl="2"/>
            <a:endParaRPr lang="de-DE"/>
          </a:p>
        </p:txBody>
      </p:sp>
      <p:sp>
        <p:nvSpPr>
          <p:cNvPr id="2" name="Folientitel"/>
          <p:cNvSpPr>
            <a:spLocks noGrp="1"/>
          </p:cNvSpPr>
          <p:nvPr>
            <p:ph type="title" hasCustomPrompt="1"/>
          </p:nvPr>
        </p:nvSpPr>
        <p:spPr>
          <a:xfrm>
            <a:off x="539552" y="121196"/>
            <a:ext cx="8057852" cy="667798"/>
          </a:xfrm>
          <a:solidFill>
            <a:schemeClr val="bg1"/>
          </a:solidFill>
        </p:spPr>
        <p:txBody>
          <a:bodyPr/>
          <a:lstStyle>
            <a:lvl1pPr marL="0" indent="0">
              <a:defRPr sz="2000" b="1"/>
            </a:lvl1pPr>
          </a:lstStyle>
          <a:p>
            <a:r>
              <a:rPr lang="de-DE"/>
              <a:t>Folientitel</a:t>
            </a:r>
            <a:br>
              <a:rPr lang="de-DE"/>
            </a:br>
            <a:r>
              <a:rPr lang="de-DE"/>
              <a:t>(Untertitel ggf. nicht fett)</a:t>
            </a:r>
            <a:endParaRPr lang="de-AT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766EF58-4D37-454F-A7DF-481BD122B003}"/>
              </a:ext>
            </a:extLst>
          </p:cNvPr>
          <p:cNvCxnSpPr/>
          <p:nvPr userDrawn="1"/>
        </p:nvCxnSpPr>
        <p:spPr>
          <a:xfrm>
            <a:off x="0" y="878820"/>
            <a:ext cx="9144000" cy="0"/>
          </a:xfrm>
          <a:prstGeom prst="line">
            <a:avLst/>
          </a:prstGeom>
          <a:ln w="28575">
            <a:solidFill>
              <a:srgbClr val="386C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lieninhalt">
            <a:extLst>
              <a:ext uri="{FF2B5EF4-FFF2-40B4-BE49-F238E27FC236}">
                <a16:creationId xmlns:a16="http://schemas.microsoft.com/office/drawing/2014/main" id="{381F9D88-8FB3-4B54-98B4-08E03B1BE61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08972" y="1087847"/>
            <a:ext cx="3888432" cy="4073903"/>
          </a:xfrm>
        </p:spPr>
        <p:txBody>
          <a:bodyPr>
            <a:normAutofit/>
          </a:bodyPr>
          <a:lstStyle>
            <a:lvl1pPr marL="250470" marR="0" indent="-25047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C5A5D"/>
              </a:buClr>
              <a:buSzPct val="90000"/>
              <a:buFont typeface="Wingdings" panose="05000000000000000000" pitchFamily="2" charset="2"/>
              <a:buChar char="n"/>
              <a:tabLst/>
              <a:defRPr sz="1600"/>
            </a:lvl1pPr>
            <a:lvl2pPr marL="534988" marR="0" indent="-263525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2C5A5D"/>
              </a:buClr>
              <a:buSzPct val="90000"/>
              <a:buFont typeface="Wingdings" panose="05000000000000000000" pitchFamily="2" charset="2"/>
              <a:buChar char="n"/>
              <a:tabLst/>
              <a:defRPr lang="de-AT" sz="14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marR="0" indent="-271463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2C5A5D"/>
              </a:buClr>
              <a:buSzPct val="90000"/>
              <a:buFont typeface="Wingdings" panose="05000000000000000000" pitchFamily="2" charset="2"/>
              <a:buChar char="n"/>
              <a:tabLst/>
              <a:defRPr/>
            </a:lvl3pPr>
          </a:lstStyle>
          <a:p>
            <a:pPr marL="250470" marR="0" lvl="0" indent="-25047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C5A5D"/>
              </a:buClr>
              <a:buSzPct val="90000"/>
              <a:buFont typeface="Wingdings" panose="05000000000000000000" pitchFamily="2" charset="2"/>
              <a:buChar char="n"/>
              <a:tabLst/>
              <a:defRPr/>
            </a:pPr>
            <a:r>
              <a:rPr kumimoji="0" lang="de-DE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Ebene 16 Pt.</a:t>
            </a:r>
          </a:p>
          <a:p>
            <a:pPr marL="534988" marR="0" lvl="1" indent="-263525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2C5A5D"/>
              </a:buClr>
              <a:buSzPct val="90000"/>
              <a:buFont typeface="Wingdings" panose="05000000000000000000" pitchFamily="2" charset="2"/>
              <a:buChar char="n"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2. Ebene 14 Pt.</a:t>
            </a:r>
          </a:p>
          <a:p>
            <a:pPr marL="806450" marR="0" lvl="2" indent="-271463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2C5A5D"/>
              </a:buClr>
              <a:buSzPct val="90000"/>
              <a:buFont typeface="Wingdings" panose="05000000000000000000" pitchFamily="2" charset="2"/>
              <a:buChar char="n"/>
              <a:tabLst/>
              <a:defRPr/>
            </a:pPr>
            <a:r>
              <a:rPr kumimoji="0" lang="de-DE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3. Ebene 12 Pt.</a:t>
            </a:r>
          </a:p>
          <a:p>
            <a:pPr lvl="2"/>
            <a:endParaRPr lang="de-DE"/>
          </a:p>
        </p:txBody>
      </p:sp>
      <p:sp>
        <p:nvSpPr>
          <p:cNvPr id="16" name="Inhaltsplatzhalter 3">
            <a:extLst>
              <a:ext uri="{FF2B5EF4-FFF2-40B4-BE49-F238E27FC236}">
                <a16:creationId xmlns:a16="http://schemas.microsoft.com/office/drawing/2014/main" id="{7D8F991A-CAA3-4AF0-87CB-D9101355E73C}"/>
              </a:ext>
            </a:extLst>
          </p:cNvPr>
          <p:cNvSpPr>
            <a:spLocks noGrp="1" noChangeAspect="1"/>
          </p:cNvSpPr>
          <p:nvPr>
            <p:ph sz="quarter" idx="16"/>
          </p:nvPr>
        </p:nvSpPr>
        <p:spPr>
          <a:xfrm>
            <a:off x="2531529" y="5320218"/>
            <a:ext cx="4073898" cy="288000"/>
          </a:xfrm>
          <a:noFill/>
        </p:spPr>
        <p:txBody>
          <a:bodyPr anchor="ctr">
            <a:noAutofit/>
          </a:bodyPr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00360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Folieninhalt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3078" y="1345332"/>
            <a:ext cx="8041172" cy="11630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/>
              <a:t>1. Ebene 16 Pt.</a:t>
            </a:r>
          </a:p>
          <a:p>
            <a:pPr lvl="1"/>
            <a:r>
              <a:rPr lang="de-DE"/>
              <a:t>2. Ebene 14 Pt.</a:t>
            </a:r>
          </a:p>
          <a:p>
            <a:pPr lvl="2"/>
            <a:r>
              <a:rPr lang="de-DE"/>
              <a:t>3. Ebene 12 Pt.</a:t>
            </a:r>
          </a:p>
          <a:p>
            <a:pPr lvl="3"/>
            <a:r>
              <a:rPr lang="de-DE"/>
              <a:t>4. Ebene 11 Pt.</a:t>
            </a:r>
          </a:p>
          <a:p>
            <a:pPr lvl="4"/>
            <a:r>
              <a:rPr lang="de-DE"/>
              <a:t>5. Ebene 10,5 Pt.</a:t>
            </a:r>
            <a:endParaRPr lang="en-US"/>
          </a:p>
        </p:txBody>
      </p:sp>
      <p:sp>
        <p:nvSpPr>
          <p:cNvPr id="1080" name="Folientitel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404248"/>
            <a:ext cx="8029575" cy="80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Folientitel 20 Pt. fett</a:t>
            </a:r>
            <a:br>
              <a:rPr lang="de-DE"/>
            </a:br>
            <a:r>
              <a:rPr lang="de-DE"/>
              <a:t>Untertitel ggf. nicht fett</a:t>
            </a:r>
          </a:p>
        </p:txBody>
      </p:sp>
    </p:spTree>
    <p:extLst>
      <p:ext uri="{BB962C8B-B14F-4D97-AF65-F5344CB8AC3E}">
        <p14:creationId xmlns:p14="http://schemas.microsoft.com/office/powerpoint/2010/main" val="397392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hf hdr="0"/>
  <p:txStyles>
    <p:titleStyle>
      <a:lvl1pPr marL="0" indent="0" algn="l" defTabSz="1053033" rtl="0" eaLnBrk="1" fontAlgn="base" hangingPunct="1">
        <a:spcBef>
          <a:spcPct val="0"/>
        </a:spcBef>
        <a:spcAft>
          <a:spcPct val="0"/>
        </a:spcAft>
        <a:tabLst>
          <a:tab pos="9404963" algn="r"/>
        </a:tabLs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r" defTabSz="1053033" rtl="0" eaLnBrk="1" fontAlgn="base" hangingPunct="1">
        <a:spcBef>
          <a:spcPct val="0"/>
        </a:spcBef>
        <a:spcAft>
          <a:spcPct val="0"/>
        </a:spcAft>
        <a:tabLst>
          <a:tab pos="9404963" algn="r"/>
        </a:tabLst>
        <a:defRPr sz="3111" b="1">
          <a:solidFill>
            <a:schemeClr val="accent2"/>
          </a:solidFill>
          <a:latin typeface="Century Gothic" pitchFamily="34" charset="0"/>
        </a:defRPr>
      </a:lvl2pPr>
      <a:lvl3pPr algn="r" defTabSz="1053033" rtl="0" eaLnBrk="1" fontAlgn="base" hangingPunct="1">
        <a:spcBef>
          <a:spcPct val="0"/>
        </a:spcBef>
        <a:spcAft>
          <a:spcPct val="0"/>
        </a:spcAft>
        <a:tabLst>
          <a:tab pos="9404963" algn="r"/>
        </a:tabLst>
        <a:defRPr sz="3111" b="1">
          <a:solidFill>
            <a:schemeClr val="accent2"/>
          </a:solidFill>
          <a:latin typeface="Century Gothic" pitchFamily="34" charset="0"/>
        </a:defRPr>
      </a:lvl3pPr>
      <a:lvl4pPr algn="r" defTabSz="1053033" rtl="0" eaLnBrk="1" fontAlgn="base" hangingPunct="1">
        <a:spcBef>
          <a:spcPct val="0"/>
        </a:spcBef>
        <a:spcAft>
          <a:spcPct val="0"/>
        </a:spcAft>
        <a:tabLst>
          <a:tab pos="9404963" algn="r"/>
        </a:tabLst>
        <a:defRPr sz="3111" b="1">
          <a:solidFill>
            <a:schemeClr val="accent2"/>
          </a:solidFill>
          <a:latin typeface="Century Gothic" pitchFamily="34" charset="0"/>
        </a:defRPr>
      </a:lvl4pPr>
      <a:lvl5pPr algn="r" defTabSz="1053033" rtl="0" eaLnBrk="1" fontAlgn="base" hangingPunct="1">
        <a:spcBef>
          <a:spcPct val="0"/>
        </a:spcBef>
        <a:spcAft>
          <a:spcPct val="0"/>
        </a:spcAft>
        <a:tabLst>
          <a:tab pos="9404963" algn="r"/>
        </a:tabLst>
        <a:defRPr sz="3111" b="1">
          <a:solidFill>
            <a:schemeClr val="accent2"/>
          </a:solidFill>
          <a:latin typeface="Century Gothic" pitchFamily="34" charset="0"/>
        </a:defRPr>
      </a:lvl5pPr>
      <a:lvl6pPr marL="507996" algn="r" defTabSz="1053033" rtl="0" eaLnBrk="1" fontAlgn="base" hangingPunct="1">
        <a:spcBef>
          <a:spcPct val="0"/>
        </a:spcBef>
        <a:spcAft>
          <a:spcPct val="0"/>
        </a:spcAft>
        <a:tabLst>
          <a:tab pos="9404963" algn="r"/>
        </a:tabLst>
        <a:defRPr sz="3111" b="1">
          <a:solidFill>
            <a:schemeClr val="accent2"/>
          </a:solidFill>
          <a:latin typeface="Century Gothic" pitchFamily="34" charset="0"/>
        </a:defRPr>
      </a:lvl6pPr>
      <a:lvl7pPr marL="1015990" algn="r" defTabSz="1053033" rtl="0" eaLnBrk="1" fontAlgn="base" hangingPunct="1">
        <a:spcBef>
          <a:spcPct val="0"/>
        </a:spcBef>
        <a:spcAft>
          <a:spcPct val="0"/>
        </a:spcAft>
        <a:tabLst>
          <a:tab pos="9404963" algn="r"/>
        </a:tabLst>
        <a:defRPr sz="3111" b="1">
          <a:solidFill>
            <a:schemeClr val="accent2"/>
          </a:solidFill>
          <a:latin typeface="Century Gothic" pitchFamily="34" charset="0"/>
        </a:defRPr>
      </a:lvl7pPr>
      <a:lvl8pPr marL="1523985" algn="r" defTabSz="1053033" rtl="0" eaLnBrk="1" fontAlgn="base" hangingPunct="1">
        <a:spcBef>
          <a:spcPct val="0"/>
        </a:spcBef>
        <a:spcAft>
          <a:spcPct val="0"/>
        </a:spcAft>
        <a:tabLst>
          <a:tab pos="9404963" algn="r"/>
        </a:tabLst>
        <a:defRPr sz="3111" b="1">
          <a:solidFill>
            <a:schemeClr val="accent2"/>
          </a:solidFill>
          <a:latin typeface="Century Gothic" pitchFamily="34" charset="0"/>
        </a:defRPr>
      </a:lvl8pPr>
      <a:lvl9pPr marL="2031981" algn="r" defTabSz="1053033" rtl="0" eaLnBrk="1" fontAlgn="base" hangingPunct="1">
        <a:spcBef>
          <a:spcPct val="0"/>
        </a:spcBef>
        <a:spcAft>
          <a:spcPct val="0"/>
        </a:spcAft>
        <a:tabLst>
          <a:tab pos="9404963" algn="r"/>
        </a:tabLst>
        <a:defRPr sz="3111" b="1">
          <a:solidFill>
            <a:schemeClr val="accent2"/>
          </a:solidFill>
          <a:latin typeface="Century Gothic" pitchFamily="34" charset="0"/>
        </a:defRPr>
      </a:lvl9pPr>
    </p:titleStyle>
    <p:bodyStyle>
      <a:lvl1pPr marL="250470" indent="-250470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600" b="0">
          <a:solidFill>
            <a:schemeClr val="tx1"/>
          </a:solidFill>
          <a:latin typeface="+mn-lt"/>
          <a:ea typeface="+mn-ea"/>
          <a:cs typeface="+mn-cs"/>
        </a:defRPr>
      </a:lvl1pPr>
      <a:lvl2pPr marL="626175" indent="-248706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400" b="0">
          <a:solidFill>
            <a:schemeClr val="tx1"/>
          </a:solidFill>
          <a:latin typeface="+mn-lt"/>
        </a:defRPr>
      </a:lvl2pPr>
      <a:lvl3pPr marL="1091837" indent="-248706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100000"/>
        <a:buFont typeface="Symbol" panose="05050102010706020507" pitchFamily="18" charset="2"/>
        <a:buChar char="-"/>
        <a:defRPr sz="1200">
          <a:solidFill>
            <a:schemeClr val="tx1"/>
          </a:solidFill>
          <a:latin typeface="+mn-lt"/>
        </a:defRPr>
      </a:lvl3pPr>
      <a:lvl4pPr marL="1441436" indent="-171450" algn="l" rtl="0" eaLnBrk="1" fontAlgn="base" hangingPunct="1">
        <a:spcBef>
          <a:spcPct val="25000"/>
        </a:spcBef>
        <a:spcAft>
          <a:spcPct val="0"/>
        </a:spcAft>
        <a:buClr>
          <a:srgbClr val="2F5335"/>
        </a:buClr>
        <a:buSzPct val="100000"/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</a:defRPr>
      </a:lvl4pPr>
      <a:lvl5pPr marL="1867940" indent="-178153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050">
          <a:solidFill>
            <a:schemeClr val="tx1"/>
          </a:solidFill>
          <a:latin typeface="+mn-lt"/>
        </a:defRPr>
      </a:lvl5pPr>
      <a:lvl6pPr marL="2375935" indent="-178153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778">
          <a:solidFill>
            <a:schemeClr val="tx1"/>
          </a:solidFill>
          <a:latin typeface="+mn-lt"/>
        </a:defRPr>
      </a:lvl6pPr>
      <a:lvl7pPr marL="2883930" indent="-178153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778">
          <a:solidFill>
            <a:schemeClr val="tx1"/>
          </a:solidFill>
          <a:latin typeface="+mn-lt"/>
        </a:defRPr>
      </a:lvl7pPr>
      <a:lvl8pPr marL="3391926" indent="-178153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778">
          <a:solidFill>
            <a:schemeClr val="tx1"/>
          </a:solidFill>
          <a:latin typeface="+mn-lt"/>
        </a:defRPr>
      </a:lvl8pPr>
      <a:lvl9pPr marL="3899920" indent="-178153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778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6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1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1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8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00">
          <p15:clr>
            <a:srgbClr val="F26B43"/>
          </p15:clr>
        </p15:guide>
        <p15:guide id="2" pos="54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5CDB5E2-FFAE-4F0F-8989-66965C585D8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/>
              <a:t>13. Juli 2022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6D28F65-968C-4BA1-A4CC-DF3360FB121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/>
              <a:t>Medienchat</a:t>
            </a:r>
            <a:endParaRPr lang="de-AT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2765AC8-CE30-4AE7-967B-DD110569C39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9932" y="3947921"/>
            <a:ext cx="5431570" cy="830997"/>
          </a:xfrm>
        </p:spPr>
        <p:txBody>
          <a:bodyPr/>
          <a:lstStyle/>
          <a:p>
            <a:r>
              <a:rPr lang="de-DE"/>
              <a:t>Gabriel Felbermayr</a:t>
            </a:r>
          </a:p>
          <a:p>
            <a:r>
              <a:rPr lang="de-DE"/>
              <a:t>Claudia Kettner</a:t>
            </a:r>
          </a:p>
          <a:p>
            <a:r>
              <a:rPr lang="de-DE"/>
              <a:t>Mark Sommer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01E5099-CBEC-488C-BDBD-BE5AA3EFB4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552" y="2470643"/>
            <a:ext cx="6086073" cy="923330"/>
          </a:xfrm>
        </p:spPr>
        <p:txBody>
          <a:bodyPr/>
          <a:lstStyle/>
          <a:p>
            <a:r>
              <a:rPr lang="de-DE"/>
              <a:t>Treibhausgasemissionen:</a:t>
            </a:r>
          </a:p>
          <a:p>
            <a:r>
              <a:rPr lang="de-DE"/>
              <a:t>Kurzfristprognose 2022-2023</a:t>
            </a:r>
            <a:endParaRPr lang="de-AT"/>
          </a:p>
        </p:txBody>
      </p:sp>
      <p:cxnSp>
        <p:nvCxnSpPr>
          <p:cNvPr id="12" name="Linie">
            <a:extLst>
              <a:ext uri="{FF2B5EF4-FFF2-40B4-BE49-F238E27FC236}">
                <a16:creationId xmlns:a16="http://schemas.microsoft.com/office/drawing/2014/main" id="{C25D42A1-E4C5-4D47-9856-F52D3CB764F2}"/>
              </a:ext>
            </a:extLst>
          </p:cNvPr>
          <p:cNvCxnSpPr>
            <a:cxnSpLocks/>
          </p:cNvCxnSpPr>
          <p:nvPr/>
        </p:nvCxnSpPr>
        <p:spPr>
          <a:xfrm>
            <a:off x="539552" y="3721596"/>
            <a:ext cx="2182929" cy="0"/>
          </a:xfrm>
          <a:prstGeom prst="line">
            <a:avLst/>
          </a:prstGeom>
          <a:ln w="9525">
            <a:solidFill>
              <a:srgbClr val="386C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WIFO-Logo engl." hidden="1">
            <a:extLst>
              <a:ext uri="{FF2B5EF4-FFF2-40B4-BE49-F238E27FC236}">
                <a16:creationId xmlns:a16="http://schemas.microsoft.com/office/drawing/2014/main" id="{3E2F5B88-FC99-4567-A412-2E544675F9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5" y="952411"/>
            <a:ext cx="3371146" cy="341240"/>
          </a:xfrm>
          <a:prstGeom prst="rect">
            <a:avLst/>
          </a:prstGeom>
        </p:spPr>
      </p:pic>
      <p:pic>
        <p:nvPicPr>
          <p:cNvPr id="19" name="WIFO-Logo dt.">
            <a:extLst>
              <a:ext uri="{FF2B5EF4-FFF2-40B4-BE49-F238E27FC236}">
                <a16:creationId xmlns:a16="http://schemas.microsoft.com/office/drawing/2014/main" id="{43C25D67-E25F-47DF-BE1A-BB3D19CF8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13284"/>
            <a:ext cx="4009869" cy="38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0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5E150C3-D2B5-459D-8491-CE5EFD6EE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Klimapolitische</a:t>
            </a:r>
            <a:r>
              <a:rPr lang="en-GB"/>
              <a:t> </a:t>
            </a:r>
            <a:r>
              <a:rPr lang="en-GB" err="1"/>
              <a:t>Zielsetzungen</a:t>
            </a:r>
            <a:endParaRPr lang="en-GB"/>
          </a:p>
        </p:txBody>
      </p:sp>
      <p:graphicFrame>
        <p:nvGraphicFramePr>
          <p:cNvPr id="19" name="Inhaltsplatzhalter 6">
            <a:extLst>
              <a:ext uri="{FF2B5EF4-FFF2-40B4-BE49-F238E27FC236}">
                <a16:creationId xmlns:a16="http://schemas.microsoft.com/office/drawing/2014/main" id="{C5CA8D8A-7E37-49C1-B49C-E33E53F804FB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315038978"/>
              </p:ext>
            </p:extLst>
          </p:nvPr>
        </p:nvGraphicFramePr>
        <p:xfrm>
          <a:off x="523032" y="1547930"/>
          <a:ext cx="3887788" cy="3023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extfeld 19">
            <a:extLst>
              <a:ext uri="{FF2B5EF4-FFF2-40B4-BE49-F238E27FC236}">
                <a16:creationId xmlns:a16="http://schemas.microsoft.com/office/drawing/2014/main" id="{CA81E183-6252-40F8-9904-E2432A0413A5}"/>
              </a:ext>
            </a:extLst>
          </p:cNvPr>
          <p:cNvSpPr txBox="1"/>
          <p:nvPr/>
        </p:nvSpPr>
        <p:spPr>
          <a:xfrm>
            <a:off x="546596" y="1640276"/>
            <a:ext cx="952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solidFill>
                  <a:schemeClr val="tx2"/>
                </a:solidFill>
              </a:rPr>
              <a:t>2030: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E53419C-CEAC-4543-A347-B666C17B2AAE}"/>
              </a:ext>
            </a:extLst>
          </p:cNvPr>
          <p:cNvSpPr txBox="1"/>
          <p:nvPr/>
        </p:nvSpPr>
        <p:spPr>
          <a:xfrm>
            <a:off x="523032" y="4860489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solidFill>
                  <a:schemeClr val="tx2"/>
                </a:solidFill>
              </a:rPr>
              <a:t>2050: </a:t>
            </a:r>
            <a:r>
              <a:rPr lang="en-GB" sz="1400" b="1" err="1">
                <a:solidFill>
                  <a:schemeClr val="tx2"/>
                </a:solidFill>
              </a:rPr>
              <a:t>Netto</a:t>
            </a:r>
            <a:r>
              <a:rPr lang="en-GB" sz="1400" b="1">
                <a:solidFill>
                  <a:schemeClr val="tx2"/>
                </a:solidFill>
              </a:rPr>
              <a:t>-Null-</a:t>
            </a:r>
            <a:r>
              <a:rPr lang="en-GB" sz="1400" b="1" err="1">
                <a:solidFill>
                  <a:schemeClr val="tx2"/>
                </a:solidFill>
              </a:rPr>
              <a:t>Emissionen</a:t>
            </a:r>
            <a:endParaRPr lang="en-GB" sz="1400" b="1">
              <a:solidFill>
                <a:schemeClr val="tx2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B9231EA-7138-435F-802E-D4ADF6903247}"/>
              </a:ext>
            </a:extLst>
          </p:cNvPr>
          <p:cNvSpPr txBox="1"/>
          <p:nvPr/>
        </p:nvSpPr>
        <p:spPr>
          <a:xfrm>
            <a:off x="546110" y="1147820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chemeClr val="tx2"/>
                </a:solidFill>
              </a:rPr>
              <a:t>EU-Ebene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3A9A7C4-17D6-455F-89B0-B851E4243FBB}"/>
              </a:ext>
            </a:extLst>
          </p:cNvPr>
          <p:cNvSpPr txBox="1"/>
          <p:nvPr/>
        </p:nvSpPr>
        <p:spPr>
          <a:xfrm>
            <a:off x="683568" y="4509331"/>
            <a:ext cx="1584176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GB" b="1">
                <a:solidFill>
                  <a:schemeClr val="bg2">
                    <a:lumMod val="50000"/>
                  </a:schemeClr>
                </a:solidFill>
              </a:rPr>
              <a:t>EU-</a:t>
            </a:r>
            <a:r>
              <a:rPr lang="en-GB" b="1" err="1">
                <a:solidFill>
                  <a:schemeClr val="bg2">
                    <a:lumMod val="50000"/>
                  </a:schemeClr>
                </a:solidFill>
              </a:rPr>
              <a:t>weites</a:t>
            </a:r>
            <a:r>
              <a:rPr lang="en-GB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b="1" err="1">
                <a:solidFill>
                  <a:schemeClr val="bg2">
                    <a:lumMod val="50000"/>
                  </a:schemeClr>
                </a:solidFill>
              </a:rPr>
              <a:t>Ziel</a:t>
            </a:r>
            <a:endParaRPr lang="en-GB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17E582A-75F0-401C-94F6-DB63F1C9F922}"/>
              </a:ext>
            </a:extLst>
          </p:cNvPr>
          <p:cNvSpPr txBox="1"/>
          <p:nvPr/>
        </p:nvSpPr>
        <p:spPr>
          <a:xfrm>
            <a:off x="2735796" y="4509331"/>
            <a:ext cx="1584176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GB" b="1" err="1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Nationale</a:t>
            </a:r>
            <a:r>
              <a:rPr lang="en-GB" b="1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GB" b="1" err="1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Teilziele</a:t>
            </a:r>
            <a:endParaRPr lang="en-GB" b="1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6" name="Inhaltsplatzhalter 6">
            <a:extLst>
              <a:ext uri="{FF2B5EF4-FFF2-40B4-BE49-F238E27FC236}">
                <a16:creationId xmlns:a16="http://schemas.microsoft.com/office/drawing/2014/main" id="{3D1036BE-09A1-4AEF-BE58-21121C531C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6427015"/>
              </p:ext>
            </p:extLst>
          </p:nvPr>
        </p:nvGraphicFramePr>
        <p:xfrm>
          <a:off x="6156176" y="1579833"/>
          <a:ext cx="1872208" cy="1524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7" name="Textfeld 26">
            <a:extLst>
              <a:ext uri="{FF2B5EF4-FFF2-40B4-BE49-F238E27FC236}">
                <a16:creationId xmlns:a16="http://schemas.microsoft.com/office/drawing/2014/main" id="{94141D7D-849B-4EC6-9552-C7A5D074B88F}"/>
              </a:ext>
            </a:extLst>
          </p:cNvPr>
          <p:cNvSpPr txBox="1"/>
          <p:nvPr/>
        </p:nvSpPr>
        <p:spPr>
          <a:xfrm>
            <a:off x="5364088" y="1147820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chemeClr val="tx2"/>
                </a:solidFill>
              </a:rPr>
              <a:t>Österreich</a:t>
            </a:r>
          </a:p>
        </p:txBody>
      </p:sp>
      <p:cxnSp>
        <p:nvCxnSpPr>
          <p:cNvPr id="28" name="Verbinder: gekrümmt 27">
            <a:extLst>
              <a:ext uri="{FF2B5EF4-FFF2-40B4-BE49-F238E27FC236}">
                <a16:creationId xmlns:a16="http://schemas.microsoft.com/office/drawing/2014/main" id="{E9A68799-266F-44E6-AF73-0F30DB855239}"/>
              </a:ext>
            </a:extLst>
          </p:cNvPr>
          <p:cNvCxnSpPr>
            <a:cxnSpLocks/>
            <a:stCxn id="25" idx="3"/>
            <a:endCxn id="26" idx="1"/>
          </p:cNvCxnSpPr>
          <p:nvPr/>
        </p:nvCxnSpPr>
        <p:spPr bwMode="auto">
          <a:xfrm flipV="1">
            <a:off x="4319972" y="2342064"/>
            <a:ext cx="1836204" cy="229422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C5EA791B-D6A8-4B28-8730-1117CCF2AECD}"/>
              </a:ext>
            </a:extLst>
          </p:cNvPr>
          <p:cNvSpPr txBox="1"/>
          <p:nvPr/>
        </p:nvSpPr>
        <p:spPr>
          <a:xfrm>
            <a:off x="6246186" y="3059701"/>
            <a:ext cx="190821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GB" b="1" err="1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Derzeit</a:t>
            </a:r>
            <a:r>
              <a:rPr lang="en-GB" b="1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GB" b="1" err="1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keine</a:t>
            </a:r>
            <a:r>
              <a:rPr lang="en-GB" b="1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GB" b="1" err="1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sektoralen</a:t>
            </a:r>
            <a:r>
              <a:rPr lang="en-GB" b="1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GB" b="1" err="1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Zielsetzungen</a:t>
            </a:r>
            <a:endParaRPr lang="en-GB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1BF6DA04-ECB7-44C5-85C8-805542F97408}"/>
              </a:ext>
            </a:extLst>
          </p:cNvPr>
          <p:cNvSpPr txBox="1"/>
          <p:nvPr/>
        </p:nvSpPr>
        <p:spPr>
          <a:xfrm>
            <a:off x="5364088" y="1634461"/>
            <a:ext cx="952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solidFill>
                  <a:schemeClr val="tx2"/>
                </a:solidFill>
              </a:rPr>
              <a:t>2030: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E7D8B184-3B83-4F4C-A560-E8AD14FF8029}"/>
              </a:ext>
            </a:extLst>
          </p:cNvPr>
          <p:cNvSpPr txBox="1"/>
          <p:nvPr/>
        </p:nvSpPr>
        <p:spPr>
          <a:xfrm>
            <a:off x="5367304" y="3590652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solidFill>
                  <a:schemeClr val="tx2"/>
                </a:solidFill>
              </a:rPr>
              <a:t>2040: </a:t>
            </a:r>
            <a:r>
              <a:rPr lang="en-GB" sz="1400" b="1" err="1">
                <a:solidFill>
                  <a:schemeClr val="tx2"/>
                </a:solidFill>
              </a:rPr>
              <a:t>Klimaneutralität</a:t>
            </a:r>
            <a:endParaRPr lang="en-GB" sz="1400" b="1">
              <a:solidFill>
                <a:schemeClr val="tx2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04BE4BE-5BD2-401C-ADA5-6E637C1D3513}"/>
              </a:ext>
            </a:extLst>
          </p:cNvPr>
          <p:cNvSpPr txBox="1"/>
          <p:nvPr/>
        </p:nvSpPr>
        <p:spPr>
          <a:xfrm>
            <a:off x="5364088" y="4898961"/>
            <a:ext cx="3758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/>
              <a:t>*</a:t>
            </a:r>
            <a:r>
              <a:rPr lang="en-GB" sz="900" err="1"/>
              <a:t>Entsprechend</a:t>
            </a:r>
            <a:r>
              <a:rPr lang="en-GB" sz="900"/>
              <a:t> </a:t>
            </a:r>
            <a:r>
              <a:rPr lang="en-GB" sz="900" err="1"/>
              <a:t>dem</a:t>
            </a:r>
            <a:r>
              <a:rPr lang="en-GB" sz="900"/>
              <a:t> </a:t>
            </a:r>
            <a:r>
              <a:rPr lang="en-GB" sz="900" err="1"/>
              <a:t>ursprünglichen</a:t>
            </a:r>
            <a:r>
              <a:rPr lang="en-GB" sz="900"/>
              <a:t> </a:t>
            </a:r>
            <a:r>
              <a:rPr lang="en-GB" sz="900" err="1"/>
              <a:t>Gesamt-Reduktionsziel</a:t>
            </a:r>
            <a:r>
              <a:rPr lang="en-GB" sz="900"/>
              <a:t> von 40%. </a:t>
            </a:r>
          </a:p>
        </p:txBody>
      </p:sp>
    </p:spTree>
    <p:extLst>
      <p:ext uri="{BB962C8B-B14F-4D97-AF65-F5344CB8AC3E}">
        <p14:creationId xmlns:p14="http://schemas.microsoft.com/office/powerpoint/2010/main" val="1206532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0ED63DC-B732-440A-B4A8-1DED65245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893" y="1842140"/>
            <a:ext cx="5151107" cy="278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C7E6B-CB6E-A955-BA0A-5A79A878E8C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3</a:t>
            </a:fld>
            <a:endParaRPr lang="de-A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C1E6AA-340F-9692-AA5C-2C0AA4A9C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26264EE-8974-897B-B7D7-FBF97FFC657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50190" indent="-250190"/>
            <a:r>
              <a:rPr lang="de-DE"/>
              <a:t>Analyse Tool "ALICE" </a:t>
            </a:r>
          </a:p>
          <a:p>
            <a:pPr marL="626110" lvl="1" indent="-248285"/>
            <a:r>
              <a:rPr lang="de-DE"/>
              <a:t>Konsistente Verflechtung von</a:t>
            </a:r>
          </a:p>
          <a:p>
            <a:pPr marL="1091565" lvl="2" indent="-248285"/>
            <a:r>
              <a:rPr lang="de-DE"/>
              <a:t>Energie-,</a:t>
            </a:r>
          </a:p>
          <a:p>
            <a:pPr marL="1091565" lvl="2" indent="-248285"/>
            <a:r>
              <a:rPr lang="de-DE"/>
              <a:t>Emissions-, und </a:t>
            </a:r>
          </a:p>
          <a:p>
            <a:pPr marL="1091565" lvl="2" indent="-248285"/>
            <a:r>
              <a:rPr lang="de-DE"/>
              <a:t>Wirtschaftsdaten</a:t>
            </a:r>
          </a:p>
          <a:p>
            <a:pPr marL="626110" lvl="1" indent="-248285"/>
            <a:r>
              <a:rPr lang="de-DE"/>
              <a:t>Ergänzt um rezente Monatsdaten</a:t>
            </a:r>
          </a:p>
          <a:p>
            <a:pPr marL="626110" lvl="1" indent="-248285"/>
            <a:endParaRPr lang="de-DE"/>
          </a:p>
          <a:p>
            <a:pPr marL="250190" indent="-250190"/>
            <a:r>
              <a:rPr lang="de-DE"/>
              <a:t>Zentrale Eingangsdaten</a:t>
            </a:r>
          </a:p>
          <a:p>
            <a:pPr marL="626110" lvl="1" indent="-248285"/>
            <a:r>
              <a:rPr lang="de-DE"/>
              <a:t>WIFO-Konjunkturprognose </a:t>
            </a:r>
          </a:p>
          <a:p>
            <a:pPr marL="626110" lvl="1" indent="-248285"/>
            <a:r>
              <a:rPr lang="de-DE"/>
              <a:t>Trendfortschreibungen</a:t>
            </a:r>
          </a:p>
          <a:p>
            <a:pPr marL="626110" lvl="1" indent="-248285"/>
            <a:endParaRPr lang="de-DE"/>
          </a:p>
          <a:p>
            <a:pPr marL="626110" lvl="1" indent="-248285"/>
            <a:endParaRPr lang="de-D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81A0C0-8D82-0AF8-D887-C6E8483A1F3C}"/>
              </a:ext>
            </a:extLst>
          </p:cNvPr>
          <p:cNvSpPr txBox="1"/>
          <p:nvPr/>
        </p:nvSpPr>
        <p:spPr>
          <a:xfrm>
            <a:off x="3992893" y="4586113"/>
            <a:ext cx="4128654" cy="200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00" i="1" err="1">
                <a:solidFill>
                  <a:schemeClr val="tx1"/>
                </a:solidFill>
                <a:latin typeface="Century Gothic"/>
                <a:cs typeface="Arial"/>
              </a:rPr>
              <a:t>Abbildung</a:t>
            </a:r>
            <a:r>
              <a:rPr lang="en-US" sz="700" i="1">
                <a:solidFill>
                  <a:schemeClr val="tx1"/>
                </a:solidFill>
                <a:latin typeface="Century Gothic"/>
                <a:cs typeface="Arial"/>
              </a:rPr>
              <a:t>: </a:t>
            </a:r>
            <a:r>
              <a:rPr lang="en-US" sz="700" i="1" err="1">
                <a:solidFill>
                  <a:schemeClr val="tx1"/>
                </a:solidFill>
                <a:latin typeface="Century Gothic"/>
                <a:cs typeface="Arial"/>
              </a:rPr>
              <a:t>Schematische</a:t>
            </a:r>
            <a:r>
              <a:rPr lang="en-US" sz="700" i="1">
                <a:solidFill>
                  <a:schemeClr val="tx1"/>
                </a:solidFill>
                <a:latin typeface="Century Gothic"/>
                <a:cs typeface="Arial"/>
              </a:rPr>
              <a:t> </a:t>
            </a:r>
            <a:r>
              <a:rPr lang="en-US" sz="700" i="1" err="1">
                <a:solidFill>
                  <a:schemeClr val="tx1"/>
                </a:solidFill>
                <a:latin typeface="Century Gothic"/>
                <a:cs typeface="Arial"/>
              </a:rPr>
              <a:t>Darstellung</a:t>
            </a:r>
            <a:r>
              <a:rPr lang="en-US" sz="700" i="1">
                <a:solidFill>
                  <a:schemeClr val="tx1"/>
                </a:solidFill>
                <a:latin typeface="Century Gothic"/>
                <a:cs typeface="Arial"/>
              </a:rPr>
              <a:t> der </a:t>
            </a:r>
            <a:r>
              <a:rPr lang="en-US" sz="700" i="1" err="1">
                <a:solidFill>
                  <a:schemeClr val="tx1"/>
                </a:solidFill>
                <a:latin typeface="Century Gothic"/>
                <a:cs typeface="Arial"/>
              </a:rPr>
              <a:t>Dateneingänge</a:t>
            </a:r>
            <a:r>
              <a:rPr lang="en-US" sz="700" i="1">
                <a:solidFill>
                  <a:schemeClr val="tx1"/>
                </a:solidFill>
                <a:latin typeface="Century Gothic"/>
                <a:cs typeface="Arial"/>
              </a:rPr>
              <a:t> des WIFO-Tool "ALICE"</a:t>
            </a:r>
          </a:p>
        </p:txBody>
      </p:sp>
    </p:spTree>
    <p:extLst>
      <p:ext uri="{BB962C8B-B14F-4D97-AF65-F5344CB8AC3E}">
        <p14:creationId xmlns:p14="http://schemas.microsoft.com/office/powerpoint/2010/main" val="2328878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5A28A1A-0978-4D48-86BD-CBF0040561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4</a:t>
            </a:fld>
            <a:endParaRPr lang="de-AT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C95E92B-F4BD-4FD4-89AA-FBEE4904E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Schätzergebnisse</a:t>
            </a:r>
            <a:r>
              <a:rPr lang="en-US"/>
              <a:t>, </a:t>
            </a:r>
            <a:r>
              <a:rPr lang="en-US" err="1"/>
              <a:t>Treibhausgas</a:t>
            </a:r>
            <a:r>
              <a:rPr lang="en-US"/>
              <a:t>- und CO</a:t>
            </a:r>
            <a:r>
              <a:rPr lang="en-US" baseline="-25000"/>
              <a:t>2</a:t>
            </a:r>
            <a:r>
              <a:rPr lang="en-US"/>
              <a:t>-Emissionen</a:t>
            </a:r>
            <a:endParaRPr lang="de-AT"/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4AE7A39C-B76B-1E6C-404D-3DBD6A238477}"/>
              </a:ext>
            </a:extLst>
          </p:cNvPr>
          <p:cNvSpPr txBox="1">
            <a:spLocks noGrp="1"/>
          </p:cNvSpPr>
          <p:nvPr>
            <p:ph sz="quarter" idx="14"/>
          </p:nvPr>
        </p:nvSpPr>
        <p:spPr>
          <a:xfrm>
            <a:off x="1046910" y="4594417"/>
            <a:ext cx="5472074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99"/>
                </a:solidFill>
                <a:latin typeface="Arial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99"/>
                </a:solidFill>
                <a:latin typeface="Arial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99"/>
                </a:solidFill>
                <a:latin typeface="Arial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99"/>
                </a:solidFill>
                <a:latin typeface="Arial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0099"/>
                </a:solidFill>
                <a:latin typeface="Arial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050" kern="1200">
                <a:solidFill>
                  <a:srgbClr val="000099"/>
                </a:solidFill>
                <a:latin typeface="Arial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050" kern="1200">
                <a:solidFill>
                  <a:srgbClr val="000099"/>
                </a:solidFill>
                <a:latin typeface="Arial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050" kern="1200">
                <a:solidFill>
                  <a:srgbClr val="000099"/>
                </a:solidFill>
                <a:latin typeface="Arial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050" kern="1200">
                <a:solidFill>
                  <a:srgbClr val="0000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00" i="1">
                <a:solidFill>
                  <a:schemeClr val="tx1"/>
                </a:solidFill>
                <a:latin typeface="Century Gothic"/>
                <a:cs typeface="Arial"/>
              </a:rPr>
              <a:t>Quelle: WIFO, </a:t>
            </a:r>
            <a:r>
              <a:rPr lang="en-US" sz="700" i="1" err="1">
                <a:solidFill>
                  <a:schemeClr val="tx1"/>
                </a:solidFill>
                <a:latin typeface="Century Gothic"/>
                <a:cs typeface="Arial"/>
              </a:rPr>
              <a:t>Umweltbundesamt</a:t>
            </a:r>
            <a:r>
              <a:rPr lang="en-US" sz="700" i="1">
                <a:solidFill>
                  <a:schemeClr val="tx1"/>
                </a:solidFill>
                <a:latin typeface="Century Gothic"/>
                <a:cs typeface="Arial"/>
              </a:rPr>
              <a:t>.</a:t>
            </a: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700" i="1" err="1">
                <a:solidFill>
                  <a:schemeClr val="tx1"/>
                </a:solidFill>
                <a:latin typeface="Century Gothic"/>
                <a:cs typeface="Arial"/>
              </a:rPr>
              <a:t>Abbildung</a:t>
            </a:r>
            <a:r>
              <a:rPr lang="en-US" sz="700" i="1">
                <a:solidFill>
                  <a:schemeClr val="tx1"/>
                </a:solidFill>
                <a:latin typeface="Century Gothic"/>
                <a:cs typeface="Arial"/>
              </a:rPr>
              <a:t>: </a:t>
            </a:r>
            <a:r>
              <a:rPr lang="en-US" sz="700" i="1" err="1">
                <a:solidFill>
                  <a:schemeClr val="tx1"/>
                </a:solidFill>
                <a:latin typeface="Century Gothic"/>
                <a:cs typeface="Arial"/>
              </a:rPr>
              <a:t>Beobachtete</a:t>
            </a:r>
            <a:r>
              <a:rPr lang="en-US" sz="700" i="1">
                <a:solidFill>
                  <a:schemeClr val="tx1"/>
                </a:solidFill>
                <a:latin typeface="Century Gothic"/>
                <a:cs typeface="Arial"/>
              </a:rPr>
              <a:t> und </a:t>
            </a:r>
            <a:r>
              <a:rPr lang="en-US" sz="700" i="1" err="1">
                <a:solidFill>
                  <a:schemeClr val="tx1"/>
                </a:solidFill>
                <a:latin typeface="Century Gothic"/>
                <a:cs typeface="Arial"/>
              </a:rPr>
              <a:t>prognostizierte</a:t>
            </a:r>
            <a:r>
              <a:rPr lang="en-US" sz="700" i="1">
                <a:solidFill>
                  <a:schemeClr val="tx1"/>
                </a:solidFill>
                <a:latin typeface="Century Gothic"/>
                <a:cs typeface="Arial"/>
              </a:rPr>
              <a:t> </a:t>
            </a:r>
            <a:r>
              <a:rPr lang="en-US" sz="700" i="1" err="1">
                <a:solidFill>
                  <a:schemeClr val="tx1"/>
                </a:solidFill>
                <a:latin typeface="Century Gothic"/>
                <a:cs typeface="Arial"/>
              </a:rPr>
              <a:t>Entwicklung</a:t>
            </a:r>
            <a:r>
              <a:rPr lang="en-US" sz="700" i="1">
                <a:solidFill>
                  <a:schemeClr val="tx1"/>
                </a:solidFill>
                <a:latin typeface="Century Gothic"/>
                <a:cs typeface="Arial"/>
              </a:rPr>
              <a:t> von </a:t>
            </a:r>
            <a:r>
              <a:rPr lang="en-US" sz="700" i="1" err="1">
                <a:solidFill>
                  <a:schemeClr val="tx1"/>
                </a:solidFill>
                <a:latin typeface="Century Gothic"/>
                <a:cs typeface="Arial"/>
              </a:rPr>
              <a:t>Treibhausgas</a:t>
            </a:r>
            <a:r>
              <a:rPr lang="en-US" sz="700" i="1">
                <a:solidFill>
                  <a:schemeClr val="tx1"/>
                </a:solidFill>
                <a:latin typeface="Century Gothic"/>
                <a:cs typeface="Arial"/>
              </a:rPr>
              <a:t>- und CO</a:t>
            </a:r>
            <a:r>
              <a:rPr lang="en-US" sz="700" i="1" baseline="-25000">
                <a:solidFill>
                  <a:schemeClr val="tx1"/>
                </a:solidFill>
                <a:latin typeface="Century Gothic"/>
                <a:cs typeface="Arial"/>
              </a:rPr>
              <a:t>2</a:t>
            </a:r>
            <a:r>
              <a:rPr lang="en-US" sz="700" i="1">
                <a:solidFill>
                  <a:schemeClr val="tx1"/>
                </a:solidFill>
                <a:latin typeface="Century Gothic"/>
                <a:cs typeface="Arial"/>
              </a:rPr>
              <a:t>-Emissionen in </a:t>
            </a:r>
            <a:r>
              <a:rPr lang="en-US" sz="700" i="1" err="1">
                <a:solidFill>
                  <a:schemeClr val="tx1"/>
                </a:solidFill>
                <a:latin typeface="Century Gothic"/>
                <a:cs typeface="Arial"/>
              </a:rPr>
              <a:t>Österreich</a:t>
            </a:r>
            <a:r>
              <a:rPr lang="en-US" sz="700" i="1">
                <a:solidFill>
                  <a:schemeClr val="tx1"/>
                </a:solidFill>
                <a:latin typeface="Century Gothic"/>
                <a:cs typeface="Arial"/>
              </a:rPr>
              <a:t> 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45D2985-415B-492A-999B-5D3BC3713331}"/>
              </a:ext>
            </a:extLst>
          </p:cNvPr>
          <p:cNvSpPr txBox="1"/>
          <p:nvPr/>
        </p:nvSpPr>
        <p:spPr>
          <a:xfrm>
            <a:off x="4958061" y="1492469"/>
            <a:ext cx="209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>
                <a:solidFill>
                  <a:schemeClr val="accent3"/>
                </a:solidFill>
                <a:latin typeface="+mj-lt"/>
              </a:rPr>
              <a:t>Treibhausgasemissionen</a:t>
            </a:r>
          </a:p>
          <a:p>
            <a:r>
              <a:rPr lang="de-DE" sz="1100">
                <a:solidFill>
                  <a:schemeClr val="accent3"/>
                </a:solidFill>
                <a:latin typeface="+mj-lt"/>
              </a:rPr>
              <a:t>im Vergleich zum Vorjahr:</a:t>
            </a:r>
          </a:p>
          <a:p>
            <a:r>
              <a:rPr lang="de-DE" sz="1100" b="1">
                <a:solidFill>
                  <a:schemeClr val="accent3"/>
                </a:solidFill>
                <a:latin typeface="+mj-lt"/>
              </a:rPr>
              <a:t>2022: -1,8%   (76 Mio.t.)</a:t>
            </a:r>
          </a:p>
          <a:p>
            <a:r>
              <a:rPr lang="de-DE" sz="1100" b="1">
                <a:solidFill>
                  <a:schemeClr val="accent3"/>
                </a:solidFill>
                <a:latin typeface="+mj-lt"/>
              </a:rPr>
              <a:t>2023: -1,1%   (75 Mio.t.)</a:t>
            </a:r>
            <a:endParaRPr lang="de-AT" sz="1100" b="1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8D07165-292F-4BAA-9086-40DB8BA87EC6}"/>
              </a:ext>
            </a:extLst>
          </p:cNvPr>
          <p:cNvSpPr txBox="1"/>
          <p:nvPr/>
        </p:nvSpPr>
        <p:spPr>
          <a:xfrm>
            <a:off x="6833531" y="2814465"/>
            <a:ext cx="1653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000" b="0">
                <a:solidFill>
                  <a:srgbClr val="002060"/>
                </a:solidFill>
                <a:latin typeface="Century Gothic" panose="020B0502020202020204" pitchFamily="34" charset="0"/>
              </a:rPr>
              <a:t>Pfad Klimaneutralität</a:t>
            </a:r>
          </a:p>
          <a:p>
            <a:r>
              <a:rPr lang="de-AT" sz="1000" b="1">
                <a:solidFill>
                  <a:srgbClr val="002060"/>
                </a:solidFill>
                <a:latin typeface="Century Gothic" panose="020B0502020202020204" pitchFamily="34" charset="0"/>
              </a:rPr>
              <a:t>-4 bis -4,5 </a:t>
            </a:r>
            <a:r>
              <a:rPr lang="de-AT" sz="1000" b="1" baseline="0">
                <a:solidFill>
                  <a:srgbClr val="002060"/>
                </a:solidFill>
                <a:latin typeface="Century Gothic" panose="020B0502020202020204" pitchFamily="34" charset="0"/>
              </a:rPr>
              <a:t> Mio. t p.a.</a:t>
            </a:r>
            <a:endParaRPr lang="de-AT" sz="1000" b="1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7B7C97-94E9-4807-87E4-5AB56A911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37" y="1192924"/>
            <a:ext cx="8030772" cy="353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17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FB3CF5-B445-40A0-6A1D-E9F90D7968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5</a:t>
            </a:fld>
            <a:endParaRPr lang="de-A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FE89AC-F653-E743-CAFD-AA3DE301B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Schätzergebnisse</a:t>
            </a:r>
            <a:r>
              <a:rPr lang="en-US"/>
              <a:t>, Details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6F677FF-49F6-32BF-8E9C-55A6FEB5EC5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250190" indent="-250190"/>
            <a:endParaRPr lang="en-US"/>
          </a:p>
          <a:p>
            <a:pPr marL="250190" indent="-250190"/>
            <a:endParaRPr lang="en-US"/>
          </a:p>
          <a:p>
            <a:pPr marL="250190" indent="-250190"/>
            <a:endParaRPr lang="en-US"/>
          </a:p>
          <a:p>
            <a:pPr marL="250190" indent="-250190"/>
            <a:endParaRPr lang="en-US"/>
          </a:p>
          <a:p>
            <a:pPr marL="250190" indent="-250190"/>
            <a:endParaRPr lang="en-US"/>
          </a:p>
          <a:p>
            <a:pPr marL="250190" indent="-250190"/>
            <a:endParaRPr lang="en-US"/>
          </a:p>
          <a:p>
            <a:pPr marL="250190" indent="-250190"/>
            <a:endParaRPr lang="en-US"/>
          </a:p>
          <a:p>
            <a:pPr marL="250190" indent="-250190"/>
            <a:endParaRPr lang="en-US">
              <a:ea typeface="+mn-lt"/>
              <a:cs typeface="+mn-lt"/>
            </a:endParaRPr>
          </a:p>
          <a:p>
            <a:pPr marL="250190" indent="-250190"/>
            <a:endParaRPr lang="en-US">
              <a:ea typeface="+mn-lt"/>
              <a:cs typeface="+mn-lt"/>
            </a:endParaRPr>
          </a:p>
          <a:p>
            <a:pPr marL="250190" indent="-250190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BDE77C-F056-5F08-EF20-E6F0F3D7D06D}"/>
              </a:ext>
            </a:extLst>
          </p:cNvPr>
          <p:cNvSpPr txBox="1"/>
          <p:nvPr/>
        </p:nvSpPr>
        <p:spPr>
          <a:xfrm>
            <a:off x="58217" y="4379073"/>
            <a:ext cx="342890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00" i="1">
                <a:solidFill>
                  <a:schemeClr val="tx1"/>
                </a:solidFill>
                <a:latin typeface="Century Gothic"/>
                <a:cs typeface="Arial"/>
              </a:rPr>
              <a:t>Quelle: WIFO, </a:t>
            </a:r>
            <a:r>
              <a:rPr lang="en-US" sz="700" i="1" err="1">
                <a:solidFill>
                  <a:schemeClr val="tx1"/>
                </a:solidFill>
                <a:latin typeface="Century Gothic"/>
                <a:cs typeface="Arial"/>
              </a:rPr>
              <a:t>Umweltbundesamt</a:t>
            </a:r>
            <a:r>
              <a:rPr lang="en-US" sz="700" i="1">
                <a:solidFill>
                  <a:schemeClr val="tx1"/>
                </a:solidFill>
                <a:latin typeface="Century Gothic"/>
                <a:cs typeface="Arial"/>
              </a:rPr>
              <a:t>.</a:t>
            </a:r>
            <a:endParaRPr lang="en-US">
              <a:solidFill>
                <a:schemeClr val="tx1"/>
              </a:solidFill>
            </a:endParaRPr>
          </a:p>
          <a:p>
            <a:r>
              <a:rPr lang="en-US" sz="700" i="1" err="1">
                <a:solidFill>
                  <a:schemeClr val="tx1"/>
                </a:solidFill>
                <a:latin typeface="Century Gothic"/>
                <a:cs typeface="Arial"/>
              </a:rPr>
              <a:t>Abbildung</a:t>
            </a:r>
            <a:r>
              <a:rPr lang="en-US" sz="700" i="1">
                <a:solidFill>
                  <a:schemeClr val="tx1"/>
                </a:solidFill>
                <a:latin typeface="Century Gothic"/>
                <a:cs typeface="Arial"/>
              </a:rPr>
              <a:t>: </a:t>
            </a:r>
            <a:r>
              <a:rPr lang="en-US" sz="700" i="1" err="1">
                <a:solidFill>
                  <a:schemeClr val="tx1"/>
                </a:solidFill>
                <a:latin typeface="Century Gothic"/>
                <a:cs typeface="Arial"/>
              </a:rPr>
              <a:t>Tabellarische</a:t>
            </a:r>
            <a:r>
              <a:rPr lang="en-US" sz="700" i="1">
                <a:solidFill>
                  <a:schemeClr val="tx1"/>
                </a:solidFill>
                <a:latin typeface="Century Gothic"/>
                <a:cs typeface="Arial"/>
              </a:rPr>
              <a:t> </a:t>
            </a:r>
            <a:r>
              <a:rPr lang="en-US" sz="700" i="1" err="1">
                <a:solidFill>
                  <a:schemeClr val="tx1"/>
                </a:solidFill>
                <a:latin typeface="Century Gothic"/>
                <a:cs typeface="Arial"/>
              </a:rPr>
              <a:t>Ergebnisse</a:t>
            </a:r>
            <a:r>
              <a:rPr lang="en-US" sz="700" i="1">
                <a:solidFill>
                  <a:schemeClr val="tx1"/>
                </a:solidFill>
                <a:latin typeface="Century Gothic"/>
                <a:cs typeface="Arial"/>
              </a:rPr>
              <a:t> </a:t>
            </a:r>
            <a:r>
              <a:rPr lang="en-US" sz="700" i="1" err="1">
                <a:solidFill>
                  <a:schemeClr val="tx1"/>
                </a:solidFill>
                <a:latin typeface="Century Gothic"/>
                <a:cs typeface="Arial"/>
              </a:rPr>
              <a:t>zur</a:t>
            </a:r>
            <a:r>
              <a:rPr lang="en-US" sz="700" i="1">
                <a:solidFill>
                  <a:schemeClr val="tx1"/>
                </a:solidFill>
                <a:latin typeface="Century Gothic"/>
                <a:cs typeface="Arial"/>
              </a:rPr>
              <a:t> </a:t>
            </a:r>
            <a:r>
              <a:rPr lang="en-US" sz="700" i="1" err="1">
                <a:solidFill>
                  <a:schemeClr val="tx1"/>
                </a:solidFill>
                <a:latin typeface="Century Gothic"/>
                <a:cs typeface="Arial"/>
              </a:rPr>
              <a:t>Konjunkturprognose</a:t>
            </a:r>
            <a:r>
              <a:rPr lang="en-US" sz="700" i="1">
                <a:solidFill>
                  <a:schemeClr val="tx1"/>
                </a:solidFill>
                <a:latin typeface="Century Gothic"/>
                <a:cs typeface="Arial"/>
              </a:rPr>
              <a:t> </a:t>
            </a:r>
            <a:r>
              <a:rPr lang="en-US" sz="700" i="1" err="1">
                <a:solidFill>
                  <a:schemeClr val="tx1"/>
                </a:solidFill>
                <a:latin typeface="Century Gothic"/>
                <a:cs typeface="Arial"/>
              </a:rPr>
              <a:t>Juni</a:t>
            </a:r>
            <a:r>
              <a:rPr lang="en-US" sz="700" i="1">
                <a:solidFill>
                  <a:schemeClr val="tx1"/>
                </a:solidFill>
                <a:latin typeface="Century Gothic"/>
                <a:cs typeface="Arial"/>
              </a:rPr>
              <a:t> 2022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81A17B6-880F-46FB-88D0-1C7666E21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" y="1376362"/>
            <a:ext cx="88296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68787"/>
      </p:ext>
    </p:extLst>
  </p:cSld>
  <p:clrMapOvr>
    <a:masterClrMapping/>
  </p:clrMapOvr>
</p:sld>
</file>

<file path=ppt/theme/theme1.xml><?xml version="1.0" encoding="utf-8"?>
<a:theme xmlns:a="http://schemas.openxmlformats.org/drawingml/2006/main" name="WIFO-Layout Foto">
  <a:themeElements>
    <a:clrScheme name="WIFO-Farben_neu">
      <a:dk1>
        <a:sysClr val="windowText" lastClr="000000"/>
      </a:dk1>
      <a:lt1>
        <a:srgbClr val="FFFFFF"/>
      </a:lt1>
      <a:dk2>
        <a:srgbClr val="2C5A5D"/>
      </a:dk2>
      <a:lt2>
        <a:srgbClr val="F3F7F7"/>
      </a:lt2>
      <a:accent1>
        <a:srgbClr val="559BD5"/>
      </a:accent1>
      <a:accent2>
        <a:srgbClr val="72BB6F"/>
      </a:accent2>
      <a:accent3>
        <a:srgbClr val="559E8F"/>
      </a:accent3>
      <a:accent4>
        <a:srgbClr val="12B0E7"/>
      </a:accent4>
      <a:accent5>
        <a:srgbClr val="96B428"/>
      </a:accent5>
      <a:accent6>
        <a:srgbClr val="C3423F"/>
      </a:accent6>
      <a:hlink>
        <a:srgbClr val="2C5A5D"/>
      </a:hlink>
      <a:folHlink>
        <a:srgbClr val="67B2B7"/>
      </a:folHlink>
    </a:clrScheme>
    <a:fontScheme name="WIFO_CG_Foli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IFO_CG_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FO_CG_Foli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8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000099"/>
        </a:accent1>
        <a:accent2>
          <a:srgbClr val="790015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6D0012"/>
        </a:accent6>
        <a:hlink>
          <a:srgbClr val="CADEF0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1" id="{A9650174-244E-4178-B63F-05DA8441DD79}" vid="{BCED810F-030E-4F93-9A11-866C3F2066E0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WIFO-Layout_Foto_16-10</Template>
  <TotalTime>0</TotalTime>
  <Words>270</Words>
  <Application>Microsoft Office PowerPoint</Application>
  <PresentationFormat>Bildschirmpräsentation (16:10)</PresentationFormat>
  <Paragraphs>80</Paragraphs>
  <Slides>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Symbol</vt:lpstr>
      <vt:lpstr>Wingdings</vt:lpstr>
      <vt:lpstr>WIFO-Layout Foto</vt:lpstr>
      <vt:lpstr>PowerPoint-Präsentation</vt:lpstr>
      <vt:lpstr>Klimapolitische Zielsetzungen</vt:lpstr>
      <vt:lpstr>Methode</vt:lpstr>
      <vt:lpstr>Schätzergebnisse, Treibhausgas- und CO2-Emissionen</vt:lpstr>
      <vt:lpstr>Schätzergebnisse, Details</vt:lpstr>
    </vt:vector>
  </TitlesOfParts>
  <Company>WSR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 Sinabell</dc:creator>
  <cp:lastModifiedBy>Mark Sommer</cp:lastModifiedBy>
  <cp:revision>1</cp:revision>
  <cp:lastPrinted>2019-05-16T06:43:52Z</cp:lastPrinted>
  <dcterms:created xsi:type="dcterms:W3CDTF">2022-04-07T14:19:01Z</dcterms:created>
  <dcterms:modified xsi:type="dcterms:W3CDTF">2022-07-12T12:49:31Z</dcterms:modified>
</cp:coreProperties>
</file>